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5"/>
  </p:notesMasterIdLst>
  <p:sldIdLst>
    <p:sldId id="312" r:id="rId3"/>
    <p:sldId id="262" r:id="rId4"/>
    <p:sldId id="264" r:id="rId5"/>
    <p:sldId id="267" r:id="rId6"/>
    <p:sldId id="313" r:id="rId7"/>
    <p:sldId id="272" r:id="rId8"/>
    <p:sldId id="274" r:id="rId9"/>
    <p:sldId id="283" r:id="rId10"/>
    <p:sldId id="309" r:id="rId11"/>
    <p:sldId id="292" r:id="rId12"/>
    <p:sldId id="268" r:id="rId13"/>
    <p:sldId id="30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2409" userDrawn="1">
          <p15:clr>
            <a:srgbClr val="A4A3A4"/>
          </p15:clr>
        </p15:guide>
        <p15:guide id="6" orient="horz" pos="3589" userDrawn="1">
          <p15:clr>
            <a:srgbClr val="A4A3A4"/>
          </p15:clr>
        </p15:guide>
        <p15:guide id="7" pos="982" userDrawn="1">
          <p15:clr>
            <a:srgbClr val="A4A3A4"/>
          </p15:clr>
        </p15:guide>
        <p15:guide id="8" orient="horz" pos="1706" userDrawn="1">
          <p15:clr>
            <a:srgbClr val="A4A3A4"/>
          </p15:clr>
        </p15:guide>
        <p15:guide id="9" pos="4747" userDrawn="1">
          <p15:clr>
            <a:srgbClr val="A4A3A4"/>
          </p15:clr>
        </p15:guide>
        <p15:guide id="10" pos="1958" userDrawn="1">
          <p15:clr>
            <a:srgbClr val="A4A3A4"/>
          </p15:clr>
        </p15:guide>
        <p15:guide id="11" orient="horz" pos="278" userDrawn="1">
          <p15:clr>
            <a:srgbClr val="A4A3A4"/>
          </p15:clr>
        </p15:guide>
        <p15:guide id="12" pos="3477" userDrawn="1">
          <p15:clr>
            <a:srgbClr val="A4A3A4"/>
          </p15:clr>
        </p15:guide>
        <p15:guide id="13" orient="horz" pos="2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B3E"/>
    <a:srgbClr val="EAEAEA"/>
    <a:srgbClr val="BE283A"/>
    <a:srgbClr val="343434"/>
    <a:srgbClr val="232323"/>
    <a:srgbClr val="1D1D1D"/>
    <a:srgbClr val="525252"/>
    <a:srgbClr val="3F3F3F"/>
    <a:srgbClr val="323232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19" autoAdjust="0"/>
    <p:restoredTop sz="96310" autoAdjust="0"/>
  </p:normalViewPr>
  <p:slideViewPr>
    <p:cSldViewPr snapToGrid="0">
      <p:cViewPr varScale="1">
        <p:scale>
          <a:sx n="92" d="100"/>
          <a:sy n="92" d="100"/>
        </p:scale>
        <p:origin x="77" y="139"/>
      </p:cViewPr>
      <p:guideLst>
        <p:guide orient="horz" pos="2160"/>
        <p:guide pos="3840"/>
        <p:guide pos="257"/>
        <p:guide pos="7287"/>
        <p:guide orient="horz" pos="2409"/>
        <p:guide orient="horz" pos="3589"/>
        <p:guide pos="982"/>
        <p:guide orient="horz" pos="1706"/>
        <p:guide pos="4747"/>
        <p:guide pos="1958"/>
        <p:guide orient="horz" pos="278"/>
        <p:guide pos="347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E862E-638A-4989-A30B-2848E97B171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BEBA9-62E4-46B1-8271-E9FE7C2B0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8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BEBA9-62E4-46B1-8271-E9FE7C2B0D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10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BEBA9-62E4-46B1-8271-E9FE7C2B0D2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57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85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16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5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8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6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0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2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39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39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460500" y="1676400"/>
            <a:ext cx="2235200" cy="22352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06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46504-B8DA-4644-85B2-05D72FAC634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76059-8A55-47A9-AC41-ADDA3FD87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73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aike.baidu.com/item/%E8%BD%AF%E4%BB%B6/12053?fromModule=lemma_inlink" TargetMode="External"/><Relationship Id="rId5" Type="http://schemas.openxmlformats.org/officeDocument/2006/relationships/hyperlink" Target="https://baike.baidu.com/item/%E5%BC%80%E6%BA%90/20720669?fromModule=lemma_inlink" TargetMode="Externa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"/>
                    </a14:imgEffect>
                    <a14:imgEffect>
                      <a14:brightnessContrast bright="-55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" y="479566"/>
            <a:ext cx="11121565" cy="5516336"/>
          </a:xfrm>
          <a:custGeom>
            <a:avLst/>
            <a:gdLst>
              <a:gd name="connsiteX0" fmla="*/ 0 w 10858500"/>
              <a:gd name="connsiteY0" fmla="*/ 0 h 5516336"/>
              <a:gd name="connsiteX1" fmla="*/ 10858500 w 10858500"/>
              <a:gd name="connsiteY1" fmla="*/ 0 h 5516336"/>
              <a:gd name="connsiteX2" fmla="*/ 10858500 w 10858500"/>
              <a:gd name="connsiteY2" fmla="*/ 5516336 h 5516336"/>
              <a:gd name="connsiteX3" fmla="*/ 0 w 10858500"/>
              <a:gd name="connsiteY3" fmla="*/ 5516336 h 5516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8500" h="5516336">
                <a:moveTo>
                  <a:pt x="0" y="0"/>
                </a:moveTo>
                <a:lnTo>
                  <a:pt x="10858500" y="0"/>
                </a:lnTo>
                <a:lnTo>
                  <a:pt x="10858500" y="5516336"/>
                </a:lnTo>
                <a:lnTo>
                  <a:pt x="0" y="5516336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8000">
                <a:schemeClr val="accent1">
                  <a:alpha val="92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1270000" dist="1028700" dir="5400000" sx="87000" sy="87000" algn="t" rotWithShape="0">
              <a:prstClr val="black">
                <a:alpha val="50000"/>
              </a:prstClr>
            </a:outerShdw>
          </a:effectLst>
        </p:spPr>
      </p:pic>
      <p:sp>
        <p:nvSpPr>
          <p:cNvPr id="13" name="矩形 1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844936" y="670832"/>
            <a:ext cx="502128" cy="516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8" name="直接连接符 2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1059682" y="4781550"/>
            <a:ext cx="0" cy="7937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乘号 3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977393" y="5739108"/>
            <a:ext cx="164578" cy="164578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5" name="直接连接符 3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1027068" y="1414961"/>
            <a:ext cx="65227" cy="0"/>
          </a:xfrm>
          <a:prstGeom prst="line">
            <a:avLst/>
          </a:prstGeom>
          <a:ln w="12700"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1027068" y="1457823"/>
            <a:ext cx="65227" cy="0"/>
          </a:xfrm>
          <a:prstGeom prst="line">
            <a:avLst/>
          </a:prstGeom>
          <a:ln w="12700"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1027068" y="1500686"/>
            <a:ext cx="65227" cy="0"/>
          </a:xfrm>
          <a:prstGeom prst="line">
            <a:avLst/>
          </a:prstGeom>
          <a:ln w="12700"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0992069" y="958607"/>
            <a:ext cx="338554" cy="11589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POWERPOINT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49" name="椭圆 4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1136668" y="2117583"/>
            <a:ext cx="49355" cy="49355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椭圆 4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1136668" y="2231840"/>
            <a:ext cx="49355" cy="49355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1136668" y="2346097"/>
            <a:ext cx="49355" cy="49355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85636E33-9129-490F-9E15-EA96521D8EB6}"/>
              </a:ext>
            </a:extLst>
          </p:cNvPr>
          <p:cNvSpPr txBox="1"/>
          <p:nvPr/>
        </p:nvSpPr>
        <p:spPr>
          <a:xfrm>
            <a:off x="2560143" y="2413344"/>
            <a:ext cx="7817679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Computer Graphics</a:t>
            </a:r>
          </a:p>
          <a:p>
            <a:pPr algn="ctr"/>
            <a:endParaRPr lang="zh-CN" altLang="en-US" sz="3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1AEA3B8D-F729-475A-9867-ECA39DB0EB73}"/>
              </a:ext>
            </a:extLst>
          </p:cNvPr>
          <p:cNvCxnSpPr/>
          <p:nvPr/>
        </p:nvCxnSpPr>
        <p:spPr>
          <a:xfrm flipH="1">
            <a:off x="2219384" y="4244704"/>
            <a:ext cx="775323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589C55F-A650-29B6-4913-902DD14BC95A}"/>
              </a:ext>
            </a:extLst>
          </p:cNvPr>
          <p:cNvSpPr txBox="1"/>
          <p:nvPr/>
        </p:nvSpPr>
        <p:spPr>
          <a:xfrm>
            <a:off x="5339080" y="3760657"/>
            <a:ext cx="6228080" cy="415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Hunter: </a:t>
            </a:r>
            <a:r>
              <a:rPr lang="zh-CN" altLang="en-US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基于</a:t>
            </a:r>
            <a:r>
              <a:rPr lang="en-US" altLang="zh-CN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OpenGL</a:t>
            </a:r>
            <a:r>
              <a:rPr lang="zh-CN" altLang="en-US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的“狩猎”主题</a:t>
            </a:r>
            <a:r>
              <a:rPr lang="en-US" altLang="zh-CN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3D</a:t>
            </a:r>
            <a:r>
              <a:rPr lang="zh-CN" altLang="en-US" dirty="0">
                <a:solidFill>
                  <a:schemeClr val="accent3">
                    <a:lumMod val="65000"/>
                  </a:schemeClr>
                </a:solidFill>
                <a:latin typeface="+mn-ea"/>
              </a:rPr>
              <a:t>游戏</a:t>
            </a:r>
          </a:p>
        </p:txBody>
      </p:sp>
    </p:spTree>
    <p:extLst>
      <p:ext uri="{BB962C8B-B14F-4D97-AF65-F5344CB8AC3E}">
        <p14:creationId xmlns:p14="http://schemas.microsoft.com/office/powerpoint/2010/main" val="12932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9409 -0.333631 L 0 0 E" pathEditMode="relative" ptsTypes="">
                                      <p:cBhvr>
                                        <p:cTn id="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  <p:from x="17045" y="1704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3.7037E-6 L -0.04193 -3.7037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2.77556E-17 L 1.04167E-6 0.01181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2.77556E-17 L 1.04167E-6 0.01181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04167E-6 2.77556E-17 L 1.04167E-6 0.01181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58333E-6 1.48148E-6 L 0.01133 1.48148E-6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58333E-6 1.48148E-6 L 0.01133 1.48148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4.58333E-6 1.48148E-6 L 0.01133 1.48148E-6 " pathEditMode="relative" rAng="0" ptsTypes="AA">
                                      <p:cBhvr>
                                        <p:cTn id="61" dur="75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3" grpId="0" animBg="1"/>
      <p:bldP spid="13" grpId="1" animBg="1"/>
      <p:bldP spid="31" grpId="0" animBg="1"/>
      <p:bldP spid="48" grpId="0" build="p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10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0" y="345123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93759" y="3429000"/>
            <a:ext cx="898241" cy="2554514"/>
          </a:xfrm>
          <a:custGeom>
            <a:avLst/>
            <a:gdLst>
              <a:gd name="connsiteX0" fmla="*/ 0 w 898241"/>
              <a:gd name="connsiteY0" fmla="*/ 0 h 2554514"/>
              <a:gd name="connsiteX1" fmla="*/ 898241 w 898241"/>
              <a:gd name="connsiteY1" fmla="*/ 0 h 2554514"/>
              <a:gd name="connsiteX2" fmla="*/ 898241 w 898241"/>
              <a:gd name="connsiteY2" fmla="*/ 2554514 h 2554514"/>
              <a:gd name="connsiteX3" fmla="*/ 0 w 898241"/>
              <a:gd name="connsiteY3" fmla="*/ 2554514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241" h="2554514">
                <a:moveTo>
                  <a:pt x="0" y="0"/>
                </a:moveTo>
                <a:lnTo>
                  <a:pt x="898241" y="0"/>
                </a:lnTo>
                <a:lnTo>
                  <a:pt x="898241" y="2554514"/>
                </a:lnTo>
                <a:lnTo>
                  <a:pt x="0" y="2554514"/>
                </a:lnTo>
                <a:close/>
              </a:path>
            </a:pathLst>
          </a:custGeom>
        </p:spPr>
      </p:pic>
      <p:sp>
        <p:nvSpPr>
          <p:cNvPr id="4" name="文本框 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4717077" y="3555882"/>
            <a:ext cx="2444900" cy="74231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 发 流 程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99885" y="2151743"/>
            <a:ext cx="2554514" cy="255451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7000"/>
                </a:schemeClr>
              </a:gs>
              <a:gs pos="98000">
                <a:schemeClr val="accent1">
                  <a:alpha val="92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850900" dist="660400" dir="5400000" sx="85000" sy="85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4813300" y="3406770"/>
            <a:ext cx="38100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476021" y="4060628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+mn-ea"/>
              </a:rPr>
              <a:t>PART FOUR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+mn-ea"/>
            </a:endParaRPr>
          </a:p>
        </p:txBody>
      </p:sp>
      <p:grpSp>
        <p:nvGrpSpPr>
          <p:cNvPr id="13" name="组合 1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GrpSpPr/>
          <p:nvPr/>
        </p:nvGrpSpPr>
        <p:grpSpPr>
          <a:xfrm>
            <a:off x="1535941" y="2758685"/>
            <a:ext cx="1209663" cy="1426712"/>
            <a:chOff x="5699571" y="1627180"/>
            <a:chExt cx="1209663" cy="1426712"/>
          </a:xfrm>
        </p:grpSpPr>
        <p:sp>
          <p:nvSpPr>
            <p:cNvPr id="14" name="任意多边形 13"/>
            <p:cNvSpPr/>
            <p:nvPr/>
          </p:nvSpPr>
          <p:spPr>
            <a:xfrm rot="2700000">
              <a:off x="5808299" y="1682246"/>
              <a:ext cx="1156002" cy="1045869"/>
            </a:xfrm>
            <a:custGeom>
              <a:avLst/>
              <a:gdLst>
                <a:gd name="connsiteX0" fmla="*/ 0 w 1156002"/>
                <a:gd name="connsiteY0" fmla="*/ 19052 h 1045869"/>
                <a:gd name="connsiteX1" fmla="*/ 1 w 1156002"/>
                <a:gd name="connsiteY1" fmla="*/ 19052 h 1045869"/>
                <a:gd name="connsiteX2" fmla="*/ 201410 w 1156002"/>
                <a:gd name="connsiteY2" fmla="*/ 1016944 h 1045869"/>
                <a:gd name="connsiteX3" fmla="*/ 602822 w 1156002"/>
                <a:gd name="connsiteY3" fmla="*/ 615532 h 1045869"/>
                <a:gd name="connsiteX4" fmla="*/ 3170 w 1156002"/>
                <a:gd name="connsiteY4" fmla="*/ 15882 h 1045869"/>
                <a:gd name="connsiteX5" fmla="*/ 19052 w 1156002"/>
                <a:gd name="connsiteY5" fmla="*/ 0 h 1045869"/>
                <a:gd name="connsiteX6" fmla="*/ 1156002 w 1156002"/>
                <a:gd name="connsiteY6" fmla="*/ 0 h 1045869"/>
                <a:gd name="connsiteX7" fmla="*/ 1156002 w 1156002"/>
                <a:gd name="connsiteY7" fmla="*/ 1045869 h 1045869"/>
                <a:gd name="connsiteX8" fmla="*/ 207248 w 1156002"/>
                <a:gd name="connsiteY8" fmla="*/ 1045869 h 104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6002" h="1045869">
                  <a:moveTo>
                    <a:pt x="0" y="19052"/>
                  </a:moveTo>
                  <a:lnTo>
                    <a:pt x="1" y="19052"/>
                  </a:lnTo>
                  <a:lnTo>
                    <a:pt x="201410" y="1016944"/>
                  </a:lnTo>
                  <a:lnTo>
                    <a:pt x="602822" y="615532"/>
                  </a:lnTo>
                  <a:lnTo>
                    <a:pt x="3170" y="15882"/>
                  </a:lnTo>
                  <a:lnTo>
                    <a:pt x="19052" y="0"/>
                  </a:lnTo>
                  <a:lnTo>
                    <a:pt x="1156002" y="0"/>
                  </a:lnTo>
                  <a:lnTo>
                    <a:pt x="1156002" y="1045869"/>
                  </a:lnTo>
                  <a:lnTo>
                    <a:pt x="207248" y="104586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74000">
                  <a:schemeClr val="bg1">
                    <a:alpha val="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700000">
              <a:off x="6207701" y="2520471"/>
              <a:ext cx="841219" cy="225624"/>
            </a:xfrm>
            <a:custGeom>
              <a:avLst/>
              <a:gdLst>
                <a:gd name="connsiteX0" fmla="*/ 0 w 841219"/>
                <a:gd name="connsiteY0" fmla="*/ 75289 h 225624"/>
                <a:gd name="connsiteX1" fmla="*/ 75289 w 841219"/>
                <a:gd name="connsiteY1" fmla="*/ 0 h 225624"/>
                <a:gd name="connsiteX2" fmla="*/ 640581 w 841219"/>
                <a:gd name="connsiteY2" fmla="*/ 0 h 225624"/>
                <a:gd name="connsiteX3" fmla="*/ 841219 w 841219"/>
                <a:gd name="connsiteY3" fmla="*/ 200638 h 225624"/>
                <a:gd name="connsiteX4" fmla="*/ 841219 w 841219"/>
                <a:gd name="connsiteY4" fmla="*/ 225624 h 225624"/>
                <a:gd name="connsiteX5" fmla="*/ 150334 w 841219"/>
                <a:gd name="connsiteY5" fmla="*/ 225624 h 22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219" h="225624">
                  <a:moveTo>
                    <a:pt x="0" y="75289"/>
                  </a:moveTo>
                  <a:lnTo>
                    <a:pt x="75289" y="0"/>
                  </a:lnTo>
                  <a:lnTo>
                    <a:pt x="640581" y="0"/>
                  </a:lnTo>
                  <a:lnTo>
                    <a:pt x="841219" y="200638"/>
                  </a:lnTo>
                  <a:lnTo>
                    <a:pt x="841219" y="225624"/>
                  </a:lnTo>
                  <a:lnTo>
                    <a:pt x="150334" y="22562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45000">
                  <a:schemeClr val="bg1">
                    <a:alpha val="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2700000">
              <a:off x="5898692" y="1504460"/>
              <a:ext cx="602822" cy="1001063"/>
            </a:xfrm>
            <a:custGeom>
              <a:avLst/>
              <a:gdLst>
                <a:gd name="connsiteX0" fmla="*/ 0 w 602822"/>
                <a:gd name="connsiteY0" fmla="*/ 3170 h 1001063"/>
                <a:gd name="connsiteX1" fmla="*/ 3170 w 602822"/>
                <a:gd name="connsiteY1" fmla="*/ 0 h 1001063"/>
                <a:gd name="connsiteX2" fmla="*/ 602822 w 602822"/>
                <a:gd name="connsiteY2" fmla="*/ 599651 h 1001063"/>
                <a:gd name="connsiteX3" fmla="*/ 201410 w 602822"/>
                <a:gd name="connsiteY3" fmla="*/ 1001063 h 10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822" h="1001063">
                  <a:moveTo>
                    <a:pt x="0" y="3170"/>
                  </a:moveTo>
                  <a:lnTo>
                    <a:pt x="3170" y="0"/>
                  </a:lnTo>
                  <a:lnTo>
                    <a:pt x="602822" y="599651"/>
                  </a:lnTo>
                  <a:lnTo>
                    <a:pt x="201410" y="100106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74000">
                  <a:schemeClr val="bg1">
                    <a:alpha val="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987074" y="2245408"/>
            <a:ext cx="1997528" cy="1862048"/>
          </a:xfrm>
          <a:prstGeom prst="rect">
            <a:avLst/>
          </a:prstGeom>
          <a:ln w="19050" cap="rnd">
            <a:noFill/>
          </a:ln>
          <a:scene3d>
            <a:camera prst="orthographicFront"/>
            <a:lightRig rig="fla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flat" dir="t"/>
            </a:scene3d>
            <a:sp3d extrusionH="2540000" prstMaterial="matte">
              <a:extrusionClr>
                <a:schemeClr val="accent1">
                  <a:lumMod val="75000"/>
                  <a:lumOff val="25000"/>
                </a:schemeClr>
              </a:extrusionClr>
            </a:sp3d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TC Avant Garde Std XLt" panose="020B0302020202020204" pitchFamily="34" charset="0"/>
              </a:rPr>
              <a:t>4</a:t>
            </a:r>
            <a:endParaRPr lang="zh-CN" altLang="en-US" sz="115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7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17454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3981 L 4.375E-6 0.1180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1 L 4.375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1852 L -1.45833E-6 -0.0882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0.01852 L -1.45833E-6 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2 L 4.375E-6 4.44444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4818 7.40741E-7 L 1.66667E-6 7.40741E-7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4.81481E-6 L 0.11081 4.81481E-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4.81481E-6 L 6.25E-7 4.81481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7778 L 0 -7.40741E-7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3411 -0.118365 L 0 0 E" pathEditMode="relative" ptsTypes="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36446" y="3644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4" grpId="1"/>
      <p:bldP spid="4" grpId="2"/>
      <p:bldP spid="6" grpId="0" animBg="1"/>
      <p:bldP spid="6" grpId="1" animBg="1"/>
      <p:bldP spid="6" grpId="2" animBg="1"/>
      <p:bldP spid="12" grpId="0"/>
      <p:bldP spid="12" grpId="1"/>
      <p:bldP spid="17" grpId="0"/>
      <p:bldP spid="17" grpId="1"/>
      <p:bldP spid="17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椭圆 9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/>
          <p:nvPr/>
        </p:nvSpPr>
        <p:spPr>
          <a:xfrm rot="5400000">
            <a:off x="3704593" y="1037593"/>
            <a:ext cx="4782814" cy="4782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1689100" dir="13500000" sx="66000" sy="66000" algn="b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94675" y="2227675"/>
            <a:ext cx="2402650" cy="2402650"/>
          </a:xfrm>
          <a:custGeom>
            <a:avLst/>
            <a:gdLst>
              <a:gd name="connsiteX0" fmla="*/ 0 w 2402650"/>
              <a:gd name="connsiteY0" fmla="*/ 0 h 2402650"/>
              <a:gd name="connsiteX1" fmla="*/ 2402650 w 2402650"/>
              <a:gd name="connsiteY1" fmla="*/ 0 h 2402650"/>
              <a:gd name="connsiteX2" fmla="*/ 2402650 w 2402650"/>
              <a:gd name="connsiteY2" fmla="*/ 2402650 h 2402650"/>
              <a:gd name="connsiteX3" fmla="*/ 0 w 2402650"/>
              <a:gd name="connsiteY3" fmla="*/ 2402650 h 240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650" h="2402650">
                <a:moveTo>
                  <a:pt x="0" y="0"/>
                </a:moveTo>
                <a:lnTo>
                  <a:pt x="2402650" y="0"/>
                </a:lnTo>
                <a:lnTo>
                  <a:pt x="2402650" y="2402650"/>
                </a:lnTo>
                <a:lnTo>
                  <a:pt x="0" y="2402650"/>
                </a:lnTo>
                <a:close/>
              </a:path>
            </a:pathLst>
          </a:custGeom>
        </p:spPr>
      </p:pic>
      <p:sp>
        <p:nvSpPr>
          <p:cNvPr id="2" name="矩形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092700" y="2425700"/>
            <a:ext cx="2006600" cy="20066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776454" y="4214372"/>
            <a:ext cx="161029" cy="161029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618936" y="3167214"/>
            <a:ext cx="157518" cy="157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2367279" y="2890868"/>
            <a:ext cx="145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TIMELINE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椭圆 3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4735946" y="5397830"/>
            <a:ext cx="161029" cy="161029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295660" y="5397830"/>
            <a:ext cx="161029" cy="161029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251010" y="4215718"/>
            <a:ext cx="161029" cy="161029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椭圆 3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371519" y="2950962"/>
            <a:ext cx="161029" cy="161029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800868" y="1766259"/>
            <a:ext cx="161029" cy="161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矩形 4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26129" y="301392"/>
            <a:ext cx="2450147" cy="1318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开</a:t>
            </a: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	</a:t>
            </a: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发</a:t>
            </a: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	</a:t>
            </a: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流</a:t>
            </a: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	</a:t>
            </a: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程</a:t>
            </a:r>
          </a:p>
        </p:txBody>
      </p:sp>
      <p:sp>
        <p:nvSpPr>
          <p:cNvPr id="17" name="文本框 1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2913811" y="4038653"/>
            <a:ext cx="711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11.6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0" name="直接连接符 4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2818606" y="4179698"/>
            <a:ext cx="0" cy="2327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38890" y="4038653"/>
            <a:ext cx="1787440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掌握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Blender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使用流程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创建初始测试用模型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5" name="文本框 5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3944777" y="5538631"/>
            <a:ext cx="711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11.15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6" name="直接连接符 5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3849572" y="5679676"/>
            <a:ext cx="0" cy="2327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869856" y="5538631"/>
            <a:ext cx="1787440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搭建项目框架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明确各成员分工方向</a:t>
            </a:r>
          </a:p>
        </p:txBody>
      </p:sp>
      <p:sp>
        <p:nvSpPr>
          <p:cNvPr id="67" name="文本框 6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7536269" y="5538631"/>
            <a:ext cx="711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11.25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8" name="直接连接符 6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8371519" y="5654276"/>
            <a:ext cx="0" cy="2327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559730" y="5538631"/>
            <a:ext cx="2199707" cy="1028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完成第一轮开发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实现地图场景、各模型创建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实现用户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层的事件回调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2" name="文本框 7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8586870" y="4038653"/>
            <a:ext cx="711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12.10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3" name="直接连接符 7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9422120" y="4154298"/>
            <a:ext cx="0" cy="2327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9610332" y="4038653"/>
            <a:ext cx="1787440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完成第二轮开发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实现碰撞检测</a:t>
            </a:r>
          </a:p>
        </p:txBody>
      </p:sp>
      <p:sp>
        <p:nvSpPr>
          <p:cNvPr id="80" name="文本框 7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8647041" y="2775488"/>
            <a:ext cx="711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12.20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81" name="直接连接符 8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9482291" y="2891133"/>
            <a:ext cx="0" cy="2327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9670502" y="2775488"/>
            <a:ext cx="1996755" cy="788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完成第三轮开发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实现更优化的碰撞检测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实现动物行为与肢体运动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4" name="文本框 8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8175760" y="1575955"/>
            <a:ext cx="711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12.30</a:t>
            </a:r>
            <a:endParaRPr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85" name="直接连接符 8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9011010" y="1691600"/>
            <a:ext cx="0" cy="23275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9199222" y="1575955"/>
            <a:ext cx="2569270" cy="904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n-ea"/>
              </a:rPr>
              <a:t>完成最终开发</a:t>
            </a: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n-ea"/>
              </a:rPr>
              <a:t>测试并完善各项功能</a:t>
            </a:r>
            <a:endParaRPr lang="en-US" altLang="zh-CN" sz="1400" b="1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  <a:alpha val="78000"/>
                    </a:schemeClr>
                  </a:gs>
                </a:gsLst>
                <a:lin ang="2700000" scaled="1"/>
                <a:tileRect/>
              </a:gra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b="1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  <a:alpha val="78000"/>
                    </a:schemeClr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cxnSp>
        <p:nvCxnSpPr>
          <p:cNvPr id="91" name="直接连接符 9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467607" y="1901498"/>
            <a:ext cx="522514" cy="0"/>
          </a:xfrm>
          <a:prstGeom prst="line">
            <a:avLst/>
          </a:prstGeom>
          <a:ln w="25400"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057017" y="2912862"/>
            <a:ext cx="2077966" cy="1013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Our</a:t>
            </a:r>
          </a:p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Hunter</a:t>
            </a:r>
          </a:p>
        </p:txBody>
      </p:sp>
      <p:sp>
        <p:nvSpPr>
          <p:cNvPr id="66" name="Freeform 1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>
            <a:spLocks/>
          </p:cNvSpPr>
          <p:nvPr/>
        </p:nvSpPr>
        <p:spPr bwMode="auto">
          <a:xfrm>
            <a:off x="8020015" y="1984509"/>
            <a:ext cx="407888" cy="861546"/>
          </a:xfrm>
          <a:custGeom>
            <a:avLst/>
            <a:gdLst>
              <a:gd name="T0" fmla="*/ 0 w 128"/>
              <a:gd name="T1" fmla="*/ 0 h 270"/>
              <a:gd name="T2" fmla="*/ 128 w 128"/>
              <a:gd name="T3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8" h="270">
                <a:moveTo>
                  <a:pt x="0" y="0"/>
                </a:moveTo>
                <a:cubicBezTo>
                  <a:pt x="60" y="81"/>
                  <a:pt x="103" y="173"/>
                  <a:pt x="128" y="270"/>
                </a:cubicBezTo>
              </a:path>
            </a:pathLst>
          </a:custGeom>
          <a:noFill/>
          <a:ln w="44450" cap="rnd">
            <a:solidFill>
              <a:srgbClr val="40404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1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>
            <a:spLocks/>
          </p:cNvSpPr>
          <p:nvPr/>
        </p:nvSpPr>
        <p:spPr bwMode="auto">
          <a:xfrm>
            <a:off x="8390211" y="3183942"/>
            <a:ext cx="130578" cy="955777"/>
          </a:xfrm>
          <a:custGeom>
            <a:avLst/>
            <a:gdLst>
              <a:gd name="T0" fmla="*/ 30 w 41"/>
              <a:gd name="T1" fmla="*/ 0 h 300"/>
              <a:gd name="T2" fmla="*/ 0 w 41"/>
              <a:gd name="T3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1" h="300">
                <a:moveTo>
                  <a:pt x="30" y="0"/>
                </a:moveTo>
                <a:cubicBezTo>
                  <a:pt x="41" y="101"/>
                  <a:pt x="30" y="203"/>
                  <a:pt x="0" y="300"/>
                </a:cubicBezTo>
              </a:path>
            </a:pathLst>
          </a:custGeom>
          <a:noFill/>
          <a:ln w="44450" cap="rnd">
            <a:solidFill>
              <a:srgbClr val="40404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1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>
            <a:spLocks/>
          </p:cNvSpPr>
          <p:nvPr/>
        </p:nvSpPr>
        <p:spPr bwMode="auto">
          <a:xfrm>
            <a:off x="7472126" y="4439915"/>
            <a:ext cx="803661" cy="958470"/>
          </a:xfrm>
          <a:custGeom>
            <a:avLst/>
            <a:gdLst>
              <a:gd name="T0" fmla="*/ 252 w 252"/>
              <a:gd name="T1" fmla="*/ 0 h 301"/>
              <a:gd name="T2" fmla="*/ 0 w 252"/>
              <a:gd name="T3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52" h="301">
                <a:moveTo>
                  <a:pt x="252" y="0"/>
                </a:moveTo>
                <a:cubicBezTo>
                  <a:pt x="196" y="121"/>
                  <a:pt x="109" y="225"/>
                  <a:pt x="0" y="301"/>
                </a:cubicBezTo>
              </a:path>
            </a:pathLst>
          </a:custGeom>
          <a:noFill/>
          <a:ln w="44450" cap="rnd">
            <a:solidFill>
              <a:srgbClr val="40404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1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>
            <a:spLocks/>
          </p:cNvSpPr>
          <p:nvPr/>
        </p:nvSpPr>
        <p:spPr bwMode="auto">
          <a:xfrm>
            <a:off x="4970949" y="5549155"/>
            <a:ext cx="2256175" cy="375580"/>
          </a:xfrm>
          <a:custGeom>
            <a:avLst/>
            <a:gdLst>
              <a:gd name="T0" fmla="*/ 708 w 708"/>
              <a:gd name="T1" fmla="*/ 0 h 118"/>
              <a:gd name="T2" fmla="*/ 0 w 708"/>
              <a:gd name="T3" fmla="*/ 1 h 11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8" h="118">
                <a:moveTo>
                  <a:pt x="708" y="0"/>
                </a:moveTo>
                <a:cubicBezTo>
                  <a:pt x="487" y="118"/>
                  <a:pt x="221" y="118"/>
                  <a:pt x="0" y="1"/>
                </a:cubicBezTo>
              </a:path>
            </a:pathLst>
          </a:custGeom>
          <a:noFill/>
          <a:ln w="44450" cap="rnd">
            <a:solidFill>
              <a:srgbClr val="40404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1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>
            <a:spLocks/>
          </p:cNvSpPr>
          <p:nvPr/>
        </p:nvSpPr>
        <p:spPr bwMode="auto">
          <a:xfrm>
            <a:off x="3926324" y="4465492"/>
            <a:ext cx="774046" cy="920777"/>
          </a:xfrm>
          <a:custGeom>
            <a:avLst/>
            <a:gdLst>
              <a:gd name="T0" fmla="*/ 243 w 243"/>
              <a:gd name="T1" fmla="*/ 289 h 289"/>
              <a:gd name="T2" fmla="*/ 0 w 243"/>
              <a:gd name="T3" fmla="*/ 0 h 28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43" h="289">
                <a:moveTo>
                  <a:pt x="243" y="289"/>
                </a:moveTo>
                <a:cubicBezTo>
                  <a:pt x="139" y="215"/>
                  <a:pt x="55" y="115"/>
                  <a:pt x="0" y="0"/>
                </a:cubicBezTo>
              </a:path>
            </a:pathLst>
          </a:custGeom>
          <a:noFill/>
          <a:ln w="44450" cap="rnd">
            <a:solidFill>
              <a:srgbClr val="40404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1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>
            <a:spLocks/>
          </p:cNvSpPr>
          <p:nvPr/>
        </p:nvSpPr>
        <p:spPr bwMode="auto">
          <a:xfrm>
            <a:off x="3693437" y="3428944"/>
            <a:ext cx="102309" cy="694621"/>
          </a:xfrm>
          <a:custGeom>
            <a:avLst/>
            <a:gdLst>
              <a:gd name="T0" fmla="*/ 32 w 32"/>
              <a:gd name="T1" fmla="*/ 218 h 218"/>
              <a:gd name="T2" fmla="*/ 0 w 32"/>
              <a:gd name="T3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2" h="218">
                <a:moveTo>
                  <a:pt x="32" y="218"/>
                </a:moveTo>
                <a:cubicBezTo>
                  <a:pt x="10" y="147"/>
                  <a:pt x="0" y="73"/>
                  <a:pt x="0" y="0"/>
                </a:cubicBezTo>
              </a:path>
            </a:pathLst>
          </a:custGeom>
          <a:noFill/>
          <a:ln w="44450" cap="rnd">
            <a:solidFill>
              <a:srgbClr val="40404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8" name="Group 2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GrpSpPr>
            <a:grpSpLocks/>
          </p:cNvGrpSpPr>
          <p:nvPr/>
        </p:nvGrpSpPr>
        <p:grpSpPr bwMode="auto">
          <a:xfrm>
            <a:off x="6531416" y="1010332"/>
            <a:ext cx="1217174" cy="684000"/>
            <a:chOff x="3915" y="654"/>
            <a:chExt cx="950" cy="517"/>
          </a:xfrm>
        </p:grpSpPr>
        <p:sp>
          <p:nvSpPr>
            <p:cNvPr id="89" name="Freeform 26"/>
            <p:cNvSpPr>
              <a:spLocks noEditPoints="1"/>
            </p:cNvSpPr>
            <p:nvPr/>
          </p:nvSpPr>
          <p:spPr bwMode="auto">
            <a:xfrm>
              <a:off x="4042" y="721"/>
              <a:ext cx="823" cy="450"/>
            </a:xfrm>
            <a:custGeom>
              <a:avLst/>
              <a:gdLst>
                <a:gd name="T0" fmla="*/ 0 w 346"/>
                <a:gd name="T1" fmla="*/ 0 h 188"/>
                <a:gd name="T2" fmla="*/ 0 w 346"/>
                <a:gd name="T3" fmla="*/ 0 h 188"/>
                <a:gd name="T4" fmla="*/ 0 w 346"/>
                <a:gd name="T5" fmla="*/ 0 h 188"/>
                <a:gd name="T6" fmla="*/ 346 w 346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1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30" y="31"/>
                    <a:pt x="249" y="95"/>
                    <a:pt x="346" y="188"/>
                  </a:cubicBezTo>
                </a:path>
              </a:pathLst>
            </a:custGeom>
            <a:noFill/>
            <a:ln w="44450" cap="rnd">
              <a:solidFill>
                <a:srgbClr val="40404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"/>
            <p:cNvSpPr>
              <a:spLocks/>
            </p:cNvSpPr>
            <p:nvPr/>
          </p:nvSpPr>
          <p:spPr bwMode="auto">
            <a:xfrm>
              <a:off x="3915" y="654"/>
              <a:ext cx="153" cy="141"/>
            </a:xfrm>
            <a:custGeom>
              <a:avLst/>
              <a:gdLst>
                <a:gd name="T0" fmla="*/ 127 w 153"/>
                <a:gd name="T1" fmla="*/ 141 h 141"/>
                <a:gd name="T2" fmla="*/ 0 w 153"/>
                <a:gd name="T3" fmla="*/ 43 h 141"/>
                <a:gd name="T4" fmla="*/ 153 w 153"/>
                <a:gd name="T5" fmla="*/ 0 h 141"/>
                <a:gd name="T6" fmla="*/ 127 w 153"/>
                <a:gd name="T7" fmla="*/ 141 h 141"/>
                <a:gd name="T8" fmla="*/ 127 w 153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41">
                  <a:moveTo>
                    <a:pt x="127" y="141"/>
                  </a:moveTo>
                  <a:lnTo>
                    <a:pt x="0" y="43"/>
                  </a:lnTo>
                  <a:lnTo>
                    <a:pt x="153" y="0"/>
                  </a:lnTo>
                  <a:lnTo>
                    <a:pt x="127" y="141"/>
                  </a:lnTo>
                  <a:lnTo>
                    <a:pt x="127" y="14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8008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-4.81481E-6 L 0.1108 -4.8148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-4.81481E-6 L 4.375E-6 -4.8148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6 L 0.11081 3.7037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6 L -3.54167E-6 3.7037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49333" decel="50667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50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49333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49333" decel="50667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1 L 0 -1.11111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4" presetClass="path" presetSubtype="0" accel="49333" decel="50667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3.7037E-7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563 4.07407E-6 L 1.04167E-6 4.07407E-6 " pathEditMode="relative" rAng="0" ptsTypes="AA">
                                      <p:cBhvr>
                                        <p:cTn id="1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1562 4.07407E-6 L -4.375E-6 4.07407E-6 " pathEditMode="relative" rAng="0" ptsTypes="AA">
                                      <p:cBhvr>
                                        <p:cTn id="12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1836 4.07407E-6 L 4.375E-6 4.07407E-6 " pathEditMode="relative" rAng="0" ptsTypes="AA">
                                      <p:cBhvr>
                                        <p:cTn id="12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35" presetClass="path" presetSubtype="0" accel="50000" decel="5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.01836 4.07407E-6 L -3.54167E-6 4.07407E-6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35" presetClass="path" presetSubtype="0" accel="50000" decel="5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1836 1.85185E-6 L -1.45833E-6 1.85185E-6 " pathEditMode="relative" rAng="0" ptsTypes="AA">
                                      <p:cBhvr>
                                        <p:cTn id="12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836 1.85185E-6 L 4.16667E-7 1.85185E-6 " pathEditMode="relative" rAng="0" ptsTypes="AA">
                                      <p:cBhvr>
                                        <p:cTn id="12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4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42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42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42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42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4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4" grpId="0" animBg="1"/>
      <p:bldP spid="28" grpId="0" animBg="1"/>
      <p:bldP spid="27" grpId="0"/>
      <p:bldP spid="27" grpId="2"/>
      <p:bldP spid="31" grpId="0" animBg="1"/>
      <p:bldP spid="34" grpId="0" animBg="1"/>
      <p:bldP spid="37" grpId="0" animBg="1"/>
      <p:bldP spid="40" grpId="0" animBg="1"/>
      <p:bldP spid="43" grpId="0" animBg="1"/>
      <p:bldP spid="48" grpId="0"/>
      <p:bldP spid="48" grpId="1"/>
      <p:bldP spid="48" grpId="2"/>
      <p:bldP spid="17" grpId="0"/>
      <p:bldP spid="17" grpId="1"/>
      <p:bldP spid="52" grpId="0"/>
      <p:bldP spid="55" grpId="0"/>
      <p:bldP spid="55" grpId="1"/>
      <p:bldP spid="57" grpId="0"/>
      <p:bldP spid="67" grpId="0"/>
      <p:bldP spid="67" grpId="1"/>
      <p:bldP spid="69" grpId="0"/>
      <p:bldP spid="72" grpId="0"/>
      <p:bldP spid="72" grpId="1"/>
      <p:bldP spid="74" grpId="0"/>
      <p:bldP spid="80" grpId="0"/>
      <p:bldP spid="80" grpId="1"/>
      <p:bldP spid="82" grpId="0"/>
      <p:bldP spid="84" grpId="0"/>
      <p:bldP spid="84" grpId="1"/>
      <p:bldP spid="86" grpId="0"/>
      <p:bldP spid="92" grpId="0"/>
      <p:bldP spid="92" grpId="2"/>
      <p:bldP spid="66" grpId="0" animBg="1"/>
      <p:bldP spid="75" grpId="0" animBg="1"/>
      <p:bldP spid="76" grpId="0" animBg="1"/>
      <p:bldP spid="77" grpId="0" animBg="1"/>
      <p:bldP spid="78" grpId="0" animBg="1"/>
      <p:bldP spid="8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47" y="0"/>
            <a:ext cx="5993618" cy="6858000"/>
          </a:xfrm>
          <a:prstGeom prst="rect">
            <a:avLst/>
          </a:prstGeom>
        </p:spPr>
      </p:pic>
      <p:sp>
        <p:nvSpPr>
          <p:cNvPr id="2" name="文本框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855436" y="3466980"/>
            <a:ext cx="415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pattFill prst="wdUpDiag">
                  <a:fgClr>
                    <a:schemeClr val="tx1">
                      <a:lumMod val="75000"/>
                      <a:lumOff val="25000"/>
                    </a:schemeClr>
                  </a:fgClr>
                  <a:bgClr>
                    <a:schemeClr val="accent1"/>
                  </a:bgClr>
                </a:pattFill>
                <a:latin typeface="+mj-lt"/>
              </a:rPr>
              <a:t>THANK</a:t>
            </a:r>
            <a:r>
              <a:rPr lang="en-US" altLang="zh-CN" sz="7200" dirty="0">
                <a:solidFill>
                  <a:schemeClr val="accent2"/>
                </a:solidFill>
                <a:latin typeface="+mj-lt"/>
              </a:rPr>
              <a:t>S</a:t>
            </a:r>
            <a:endParaRPr lang="zh-CN" altLang="en-US" sz="7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文本框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503136" y="468641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FOR WATCHING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9" name="矩形 1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462416" y="6330950"/>
            <a:ext cx="177800" cy="1778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455784" y="349250"/>
            <a:ext cx="177800" cy="1778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71CA316-6037-45FB-8B8A-9BCDE3DB5B10}"/>
              </a:ext>
            </a:extLst>
          </p:cNvPr>
          <p:cNvSpPr txBox="1"/>
          <p:nvPr/>
        </p:nvSpPr>
        <p:spPr>
          <a:xfrm>
            <a:off x="1082387" y="5750082"/>
            <a:ext cx="284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明兰" panose="02010600030101010101" pitchFamily="2" charset="-122"/>
                <a:ea typeface="明兰" panose="02010600030101010101" pitchFamily="2" charset="-122"/>
              </a:rPr>
              <a:t>小组成员 王欣辰 刘志坚 黄顺晖</a:t>
            </a:r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1C186FBA-96EA-4697-964C-7C88A8EAC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29" y="5794916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CA8A5395-9371-4095-959A-DFD5F618B4D7}"/>
              </a:ext>
            </a:extLst>
          </p:cNvPr>
          <p:cNvSpPr>
            <a:spLocks noEditPoints="1"/>
          </p:cNvSpPr>
          <p:nvPr/>
        </p:nvSpPr>
        <p:spPr bwMode="auto">
          <a:xfrm>
            <a:off x="877429" y="5828253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pic>
        <p:nvPicPr>
          <p:cNvPr id="4098" name="Picture 2" descr="查看源图像">
            <a:extLst>
              <a:ext uri="{FF2B5EF4-FFF2-40B4-BE49-F238E27FC236}">
                <a16:creationId xmlns:a16="http://schemas.microsoft.com/office/drawing/2014/main" id="{AC563117-7274-C2AD-9C09-783D8946A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29" y="1443604"/>
            <a:ext cx="45148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2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49333" decel="50667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3.7037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4.07407E-6 L -0.04649 -4.07407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04649 0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19" grpId="0" animBg="1"/>
      <p:bldP spid="20" grpId="0" animBg="1"/>
      <p:bldP spid="72" grpId="0"/>
      <p:bldP spid="74" grpId="0"/>
      <p:bldP spid="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CD34E5-3A95-4B90-A354-17263253C81D}"/>
              </a:ext>
            </a:extLst>
          </p:cNvPr>
          <p:cNvSpPr/>
          <p:nvPr/>
        </p:nvSpPr>
        <p:spPr>
          <a:xfrm>
            <a:off x="1" y="0"/>
            <a:ext cx="5630991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102178" y="953470"/>
            <a:ext cx="3781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Arca Majora 2 Heavy" panose="00000A00000000000000" pitchFamily="2" charset="0"/>
              </a:defRPr>
            </a:lvl1pPr>
          </a:lstStyle>
          <a:p>
            <a:pPr algn="ctr"/>
            <a:r>
              <a:rPr lang="en-US" altLang="zh-CN" sz="5400" dirty="0">
                <a:solidFill>
                  <a:schemeClr val="accent2"/>
                </a:solidFill>
                <a:latin typeface="+mj-lt"/>
              </a:rPr>
              <a:t>C</a:t>
            </a: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+mj-lt"/>
              </a:rPr>
              <a:t>ontents</a:t>
            </a: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  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1394336" y="1876006"/>
            <a:ext cx="266700" cy="0"/>
          </a:xfrm>
          <a:prstGeom prst="line">
            <a:avLst/>
          </a:prstGeom>
          <a:ln w="2540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666750" y="2295525"/>
            <a:ext cx="10858500" cy="39052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98000">
                <a:schemeClr val="accent1">
                  <a:alpha val="8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1270000" dist="1028700" dir="5400000" sx="87000" sy="87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2304926" y="3155235"/>
            <a:ext cx="641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1">
                    <a:alpha val="67000"/>
                  </a:schemeClr>
                </a:solidFill>
                <a:latin typeface="+mn-ea"/>
              </a:rPr>
              <a:t>01.</a:t>
            </a:r>
            <a:endParaRPr lang="zh-CN" altLang="en-US" sz="2200" dirty="0">
              <a:gradFill>
                <a:gsLst>
                  <a:gs pos="54000">
                    <a:schemeClr val="bg1"/>
                  </a:gs>
                  <a:gs pos="100000">
                    <a:schemeClr val="bg1">
                      <a:alpha val="67000"/>
                    </a:schemeClr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22" name="文本框 2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5929868" y="3155235"/>
            <a:ext cx="838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1">
                    <a:alpha val="67000"/>
                  </a:schemeClr>
                </a:solidFill>
                <a:latin typeface="+mn-ea"/>
              </a:rPr>
              <a:t>02.  </a:t>
            </a:r>
            <a:endParaRPr lang="zh-CN" altLang="en-US" sz="2200" dirty="0">
              <a:gradFill>
                <a:gsLst>
                  <a:gs pos="54000">
                    <a:schemeClr val="bg1"/>
                  </a:gs>
                  <a:gs pos="100000">
                    <a:schemeClr val="bg1">
                      <a:alpha val="67000"/>
                    </a:schemeClr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23" name="文本框 2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2275622" y="4606567"/>
            <a:ext cx="641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1">
                    <a:alpha val="67000"/>
                  </a:schemeClr>
                </a:solidFill>
                <a:latin typeface="+mn-ea"/>
              </a:rPr>
              <a:t>03.</a:t>
            </a:r>
            <a:endParaRPr lang="zh-CN" altLang="en-US" sz="2200" dirty="0">
              <a:gradFill>
                <a:gsLst>
                  <a:gs pos="54000">
                    <a:schemeClr val="bg1"/>
                  </a:gs>
                  <a:gs pos="100000">
                    <a:schemeClr val="bg1">
                      <a:alpha val="67000"/>
                    </a:schemeClr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25" name="文本框 2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5916979" y="4604483"/>
            <a:ext cx="838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1">
                    <a:alpha val="67000"/>
                  </a:schemeClr>
                </a:solidFill>
                <a:latin typeface="+mn-ea"/>
              </a:rPr>
              <a:t>04.  </a:t>
            </a:r>
            <a:endParaRPr lang="zh-CN" altLang="en-US" sz="2200" dirty="0">
              <a:gradFill>
                <a:gsLst>
                  <a:gs pos="54000">
                    <a:schemeClr val="bg1"/>
                  </a:gs>
                  <a:gs pos="100000">
                    <a:schemeClr val="bg1">
                      <a:alpha val="67000"/>
                    </a:schemeClr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34" name="矩形 3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18148" y="2443163"/>
            <a:ext cx="10561051" cy="3614737"/>
          </a:xfrm>
          <a:custGeom>
            <a:avLst/>
            <a:gdLst>
              <a:gd name="connsiteX0" fmla="*/ 0 w 10561051"/>
              <a:gd name="connsiteY0" fmla="*/ 0 h 3609974"/>
              <a:gd name="connsiteX1" fmla="*/ 10561051 w 10561051"/>
              <a:gd name="connsiteY1" fmla="*/ 0 h 3609974"/>
              <a:gd name="connsiteX2" fmla="*/ 10561051 w 10561051"/>
              <a:gd name="connsiteY2" fmla="*/ 3609974 h 3609974"/>
              <a:gd name="connsiteX3" fmla="*/ 0 w 10561051"/>
              <a:gd name="connsiteY3" fmla="*/ 3609974 h 3609974"/>
              <a:gd name="connsiteX4" fmla="*/ 0 w 10561051"/>
              <a:gd name="connsiteY4" fmla="*/ 0 h 3609974"/>
              <a:gd name="connsiteX0" fmla="*/ 0 w 10561051"/>
              <a:gd name="connsiteY0" fmla="*/ 0 h 3609974"/>
              <a:gd name="connsiteX1" fmla="*/ 10561051 w 10561051"/>
              <a:gd name="connsiteY1" fmla="*/ 0 h 3609974"/>
              <a:gd name="connsiteX2" fmla="*/ 10561051 w 10561051"/>
              <a:gd name="connsiteY2" fmla="*/ 3609974 h 3609974"/>
              <a:gd name="connsiteX3" fmla="*/ 7960092 w 10561051"/>
              <a:gd name="connsiteY3" fmla="*/ 3607117 h 3609974"/>
              <a:gd name="connsiteX4" fmla="*/ 0 w 10561051"/>
              <a:gd name="connsiteY4" fmla="*/ 3609974 h 3609974"/>
              <a:gd name="connsiteX5" fmla="*/ 0 w 10561051"/>
              <a:gd name="connsiteY5" fmla="*/ 0 h 3609974"/>
              <a:gd name="connsiteX0" fmla="*/ 7960092 w 10561051"/>
              <a:gd name="connsiteY0" fmla="*/ 3607117 h 3698557"/>
              <a:gd name="connsiteX1" fmla="*/ 0 w 10561051"/>
              <a:gd name="connsiteY1" fmla="*/ 3609974 h 3698557"/>
              <a:gd name="connsiteX2" fmla="*/ 0 w 10561051"/>
              <a:gd name="connsiteY2" fmla="*/ 0 h 3698557"/>
              <a:gd name="connsiteX3" fmla="*/ 10561051 w 10561051"/>
              <a:gd name="connsiteY3" fmla="*/ 0 h 3698557"/>
              <a:gd name="connsiteX4" fmla="*/ 10561051 w 10561051"/>
              <a:gd name="connsiteY4" fmla="*/ 3609974 h 3698557"/>
              <a:gd name="connsiteX5" fmla="*/ 8051532 w 10561051"/>
              <a:gd name="connsiteY5" fmla="*/ 3698557 h 3698557"/>
              <a:gd name="connsiteX0" fmla="*/ 7960092 w 10561051"/>
              <a:gd name="connsiteY0" fmla="*/ 3607117 h 3614737"/>
              <a:gd name="connsiteX1" fmla="*/ 0 w 10561051"/>
              <a:gd name="connsiteY1" fmla="*/ 3609974 h 3614737"/>
              <a:gd name="connsiteX2" fmla="*/ 0 w 10561051"/>
              <a:gd name="connsiteY2" fmla="*/ 0 h 3614737"/>
              <a:gd name="connsiteX3" fmla="*/ 10561051 w 10561051"/>
              <a:gd name="connsiteY3" fmla="*/ 0 h 3614737"/>
              <a:gd name="connsiteX4" fmla="*/ 10561051 w 10561051"/>
              <a:gd name="connsiteY4" fmla="*/ 3609974 h 3614737"/>
              <a:gd name="connsiteX5" fmla="*/ 7457172 w 10561051"/>
              <a:gd name="connsiteY5" fmla="*/ 3614737 h 3614737"/>
              <a:gd name="connsiteX0" fmla="*/ 7960092 w 10561051"/>
              <a:gd name="connsiteY0" fmla="*/ 3607117 h 3614737"/>
              <a:gd name="connsiteX1" fmla="*/ 0 w 10561051"/>
              <a:gd name="connsiteY1" fmla="*/ 3609974 h 3614737"/>
              <a:gd name="connsiteX2" fmla="*/ 0 w 10561051"/>
              <a:gd name="connsiteY2" fmla="*/ 0 h 3614737"/>
              <a:gd name="connsiteX3" fmla="*/ 10561051 w 10561051"/>
              <a:gd name="connsiteY3" fmla="*/ 0 h 3614737"/>
              <a:gd name="connsiteX4" fmla="*/ 10561051 w 10561051"/>
              <a:gd name="connsiteY4" fmla="*/ 3609974 h 3614737"/>
              <a:gd name="connsiteX5" fmla="*/ 7457172 w 10561051"/>
              <a:gd name="connsiteY5" fmla="*/ 3614737 h 3614737"/>
              <a:gd name="connsiteX0" fmla="*/ 7960092 w 10561051"/>
              <a:gd name="connsiteY0" fmla="*/ 3607117 h 3609974"/>
              <a:gd name="connsiteX1" fmla="*/ 0 w 10561051"/>
              <a:gd name="connsiteY1" fmla="*/ 3609974 h 3609974"/>
              <a:gd name="connsiteX2" fmla="*/ 0 w 10561051"/>
              <a:gd name="connsiteY2" fmla="*/ 0 h 3609974"/>
              <a:gd name="connsiteX3" fmla="*/ 10561051 w 10561051"/>
              <a:gd name="connsiteY3" fmla="*/ 0 h 3609974"/>
              <a:gd name="connsiteX4" fmla="*/ 10561051 w 10561051"/>
              <a:gd name="connsiteY4" fmla="*/ 3609974 h 3609974"/>
              <a:gd name="connsiteX5" fmla="*/ 10124172 w 10561051"/>
              <a:gd name="connsiteY5" fmla="*/ 3607117 h 3609974"/>
              <a:gd name="connsiteX0" fmla="*/ 8440152 w 10561051"/>
              <a:gd name="connsiteY0" fmla="*/ 3614737 h 3614737"/>
              <a:gd name="connsiteX1" fmla="*/ 0 w 10561051"/>
              <a:gd name="connsiteY1" fmla="*/ 3609974 h 3614737"/>
              <a:gd name="connsiteX2" fmla="*/ 0 w 10561051"/>
              <a:gd name="connsiteY2" fmla="*/ 0 h 3614737"/>
              <a:gd name="connsiteX3" fmla="*/ 10561051 w 10561051"/>
              <a:gd name="connsiteY3" fmla="*/ 0 h 3614737"/>
              <a:gd name="connsiteX4" fmla="*/ 10561051 w 10561051"/>
              <a:gd name="connsiteY4" fmla="*/ 3609974 h 3614737"/>
              <a:gd name="connsiteX5" fmla="*/ 10124172 w 10561051"/>
              <a:gd name="connsiteY5" fmla="*/ 3607117 h 3614737"/>
              <a:gd name="connsiteX0" fmla="*/ 8440152 w 10561051"/>
              <a:gd name="connsiteY0" fmla="*/ 3614737 h 3614737"/>
              <a:gd name="connsiteX1" fmla="*/ 0 w 10561051"/>
              <a:gd name="connsiteY1" fmla="*/ 3609974 h 3614737"/>
              <a:gd name="connsiteX2" fmla="*/ 0 w 10561051"/>
              <a:gd name="connsiteY2" fmla="*/ 0 h 3614737"/>
              <a:gd name="connsiteX3" fmla="*/ 10561051 w 10561051"/>
              <a:gd name="connsiteY3" fmla="*/ 0 h 3614737"/>
              <a:gd name="connsiteX4" fmla="*/ 10561051 w 10561051"/>
              <a:gd name="connsiteY4" fmla="*/ 3609974 h 3614737"/>
              <a:gd name="connsiteX5" fmla="*/ 10192752 w 10561051"/>
              <a:gd name="connsiteY5" fmla="*/ 3599497 h 3614737"/>
              <a:gd name="connsiteX0" fmla="*/ 8440152 w 10561051"/>
              <a:gd name="connsiteY0" fmla="*/ 3614737 h 3614737"/>
              <a:gd name="connsiteX1" fmla="*/ 0 w 10561051"/>
              <a:gd name="connsiteY1" fmla="*/ 3609974 h 3614737"/>
              <a:gd name="connsiteX2" fmla="*/ 0 w 10561051"/>
              <a:gd name="connsiteY2" fmla="*/ 0 h 3614737"/>
              <a:gd name="connsiteX3" fmla="*/ 10561051 w 10561051"/>
              <a:gd name="connsiteY3" fmla="*/ 0 h 3614737"/>
              <a:gd name="connsiteX4" fmla="*/ 10561051 w 10561051"/>
              <a:gd name="connsiteY4" fmla="*/ 3609974 h 3614737"/>
              <a:gd name="connsiteX5" fmla="*/ 10192752 w 10561051"/>
              <a:gd name="connsiteY5" fmla="*/ 3607117 h 3614737"/>
              <a:gd name="connsiteX0" fmla="*/ 8386812 w 10561051"/>
              <a:gd name="connsiteY0" fmla="*/ 3614737 h 3614737"/>
              <a:gd name="connsiteX1" fmla="*/ 0 w 10561051"/>
              <a:gd name="connsiteY1" fmla="*/ 3609974 h 3614737"/>
              <a:gd name="connsiteX2" fmla="*/ 0 w 10561051"/>
              <a:gd name="connsiteY2" fmla="*/ 0 h 3614737"/>
              <a:gd name="connsiteX3" fmla="*/ 10561051 w 10561051"/>
              <a:gd name="connsiteY3" fmla="*/ 0 h 3614737"/>
              <a:gd name="connsiteX4" fmla="*/ 10561051 w 10561051"/>
              <a:gd name="connsiteY4" fmla="*/ 3609974 h 3614737"/>
              <a:gd name="connsiteX5" fmla="*/ 10192752 w 10561051"/>
              <a:gd name="connsiteY5" fmla="*/ 3607117 h 361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61051" h="3614737">
                <a:moveTo>
                  <a:pt x="8386812" y="3614737"/>
                </a:moveTo>
                <a:lnTo>
                  <a:pt x="0" y="3609974"/>
                </a:lnTo>
                <a:lnTo>
                  <a:pt x="0" y="0"/>
                </a:lnTo>
                <a:lnTo>
                  <a:pt x="10561051" y="0"/>
                </a:lnTo>
                <a:lnTo>
                  <a:pt x="10561051" y="3609974"/>
                </a:lnTo>
                <a:lnTo>
                  <a:pt x="10192752" y="3607117"/>
                </a:lnTo>
              </a:path>
            </a:pathLst>
          </a:cu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 flipV="1">
            <a:off x="9416201" y="5895973"/>
            <a:ext cx="1367914" cy="304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8821117" y="6012289"/>
            <a:ext cx="704850" cy="154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ts val="0"/>
              </a:lnSpc>
            </a:pPr>
            <a:r>
              <a:rPr lang="en-US" altLang="zh-CN" dirty="0">
                <a:ln w="222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>
                    <a:alpha val="45000"/>
                  </a:schemeClr>
                </a:solidFill>
                <a:latin typeface="+mn-ea"/>
              </a:rPr>
              <a:t>.</a:t>
            </a:r>
            <a:endParaRPr lang="zh-CN" altLang="en-US" dirty="0">
              <a:ln w="22225">
                <a:solidFill>
                  <a:schemeClr val="bg1">
                    <a:alpha val="45000"/>
                  </a:schemeClr>
                </a:solidFill>
              </a:ln>
              <a:solidFill>
                <a:schemeClr val="bg1">
                  <a:alpha val="45000"/>
                </a:schemeClr>
              </a:solidFill>
              <a:latin typeface="+mn-ea"/>
            </a:endParaRPr>
          </a:p>
        </p:txBody>
      </p:sp>
      <p:sp>
        <p:nvSpPr>
          <p:cNvPr id="19" name="文本框 1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2935690" y="3155235"/>
            <a:ext cx="2877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gradFill>
                  <a:gsLst>
                    <a:gs pos="54000">
                      <a:schemeClr val="bg1"/>
                    </a:gs>
                    <a:gs pos="100000">
                      <a:schemeClr val="bg1">
                        <a:alpha val="67000"/>
                      </a:schemeClr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项目主题</a:t>
            </a:r>
          </a:p>
        </p:txBody>
      </p:sp>
      <p:sp>
        <p:nvSpPr>
          <p:cNvPr id="20" name="文本框 1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6560632" y="3155235"/>
            <a:ext cx="4260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gradFill>
                  <a:gsLst>
                    <a:gs pos="54000">
                      <a:schemeClr val="bg1"/>
                    </a:gs>
                    <a:gs pos="100000">
                      <a:schemeClr val="bg1">
                        <a:alpha val="67000"/>
                      </a:schemeClr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</a:p>
        </p:txBody>
      </p:sp>
      <p:sp>
        <p:nvSpPr>
          <p:cNvPr id="29" name="文本框 2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2902560" y="4606566"/>
            <a:ext cx="2877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gradFill>
                  <a:gsLst>
                    <a:gs pos="54000">
                      <a:schemeClr val="bg1"/>
                    </a:gs>
                    <a:gs pos="100000">
                      <a:schemeClr val="bg1">
                        <a:alpha val="67000"/>
                      </a:schemeClr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难点与闪光点</a:t>
            </a:r>
          </a:p>
        </p:txBody>
      </p:sp>
      <p:sp>
        <p:nvSpPr>
          <p:cNvPr id="35" name="文本框 3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6560632" y="4561966"/>
            <a:ext cx="3766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gradFill>
                  <a:gsLst>
                    <a:gs pos="54000">
                      <a:schemeClr val="bg1"/>
                    </a:gs>
                    <a:gs pos="100000">
                      <a:schemeClr val="bg1">
                        <a:alpha val="67000"/>
                      </a:schemeClr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</a:p>
        </p:txBody>
      </p:sp>
      <p:sp>
        <p:nvSpPr>
          <p:cNvPr id="5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3338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  <p:from x="132593" y="1325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4.81481E-6 L 0.06524 4.81481E-6 " pathEditMode="relative" rAng="0" ptsTypes="AA">
                                      <p:cBhvr>
                                        <p:cTn id="57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decel="5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-2.08333E-6 4.81481E-6 L 0.06524 4.81481E-6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decel="5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08333E-6 4.81481E-6 L 0.06524 4.81481E-6 " pathEditMode="relative" rAng="0" ptsTypes="AA">
                                      <p:cBhvr>
                                        <p:cTn id="61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5000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2.08333E-6 4.81481E-6 L 0.06524 4.81481E-6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Motion origin="layout" path="M -6.25E-7 -3.7037E-6 L 0.08399 -3.7037E-6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0" presetClass="path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-3.95833E-6 -0.00324 L -0.68619 -0.00324 C -0.68619 -0.18125 -0.68737 -0.35185 -0.68737 -0.5294 L 0.17904 -0.5294 C 0.17878 -0.35486 0.17878 -0.17963 0.17878 -0.00486 L 0.15222 -0.00486 " pathEditMode="relative" rAng="0" ptsTypes="AAAAAA">
                                      <p:cBhvr>
                                        <p:cTn id="7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17" y="-2631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animBg="1"/>
      <p:bldP spid="2" grpId="1" animBg="1"/>
      <p:bldP spid="2" grpId="2" animBg="1"/>
      <p:bldP spid="21" grpId="0"/>
      <p:bldP spid="22" grpId="0"/>
      <p:bldP spid="23" grpId="0"/>
      <p:bldP spid="25" grpId="0"/>
      <p:bldP spid="34" grpId="0" animBg="1"/>
      <p:bldP spid="30" grpId="0" animBg="1"/>
      <p:bldP spid="30" grpId="2" animBg="1"/>
      <p:bldP spid="18" grpId="0"/>
      <p:bldP spid="18" grpId="1"/>
      <p:bldP spid="18" grpId="2"/>
      <p:bldP spid="19" grpId="0"/>
      <p:bldP spid="19" grpId="1"/>
      <p:bldP spid="20" grpId="0"/>
      <p:bldP spid="20" grpId="1"/>
      <p:bldP spid="29" grpId="0"/>
      <p:bldP spid="29" grpId="1"/>
      <p:bldP spid="35" grpId="0"/>
      <p:bldP spid="3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-59770" y="3467303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93759" y="3429000"/>
            <a:ext cx="898241" cy="2554514"/>
          </a:xfrm>
          <a:custGeom>
            <a:avLst/>
            <a:gdLst>
              <a:gd name="connsiteX0" fmla="*/ 0 w 898241"/>
              <a:gd name="connsiteY0" fmla="*/ 0 h 2554514"/>
              <a:gd name="connsiteX1" fmla="*/ 898241 w 898241"/>
              <a:gd name="connsiteY1" fmla="*/ 0 h 2554514"/>
              <a:gd name="connsiteX2" fmla="*/ 898241 w 898241"/>
              <a:gd name="connsiteY2" fmla="*/ 2554514 h 2554514"/>
              <a:gd name="connsiteX3" fmla="*/ 0 w 898241"/>
              <a:gd name="connsiteY3" fmla="*/ 2554514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241" h="2554514">
                <a:moveTo>
                  <a:pt x="0" y="0"/>
                </a:moveTo>
                <a:lnTo>
                  <a:pt x="898241" y="0"/>
                </a:lnTo>
                <a:lnTo>
                  <a:pt x="898241" y="2554514"/>
                </a:lnTo>
                <a:lnTo>
                  <a:pt x="0" y="2554514"/>
                </a:lnTo>
                <a:close/>
              </a:path>
            </a:pathLst>
          </a:custGeom>
        </p:spPr>
      </p:pic>
      <p:sp>
        <p:nvSpPr>
          <p:cNvPr id="3" name="文本框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4717077" y="3555882"/>
            <a:ext cx="2856872" cy="75116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项目主题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4717077" y="4928565"/>
            <a:ext cx="5697968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基于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OpenGL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的“狩猎”主题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游戏</a:t>
            </a:r>
          </a:p>
        </p:txBody>
      </p:sp>
      <p:sp>
        <p:nvSpPr>
          <p:cNvPr id="2" name="矩形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99885" y="2151743"/>
            <a:ext cx="2554514" cy="255451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7000"/>
                </a:schemeClr>
              </a:gs>
              <a:gs pos="98000">
                <a:schemeClr val="accent1">
                  <a:alpha val="92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850900" dist="660400" dir="5400000" sx="85000" sy="85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 rot="2700000">
            <a:off x="1620302" y="3492015"/>
            <a:ext cx="2208193" cy="765628"/>
          </a:xfrm>
          <a:custGeom>
            <a:avLst/>
            <a:gdLst>
              <a:gd name="connsiteX0" fmla="*/ 0 w 2208193"/>
              <a:gd name="connsiteY0" fmla="*/ 0 h 765628"/>
              <a:gd name="connsiteX1" fmla="*/ 1753659 w 2208193"/>
              <a:gd name="connsiteY1" fmla="*/ 0 h 765628"/>
              <a:gd name="connsiteX2" fmla="*/ 2208193 w 2208193"/>
              <a:gd name="connsiteY2" fmla="*/ 454534 h 765628"/>
              <a:gd name="connsiteX3" fmla="*/ 1897099 w 2208193"/>
              <a:gd name="connsiteY3" fmla="*/ 765628 h 765628"/>
              <a:gd name="connsiteX4" fmla="*/ 765628 w 2208193"/>
              <a:gd name="connsiteY4" fmla="*/ 765628 h 76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93" h="765628">
                <a:moveTo>
                  <a:pt x="0" y="0"/>
                </a:moveTo>
                <a:lnTo>
                  <a:pt x="1753659" y="0"/>
                </a:lnTo>
                <a:lnTo>
                  <a:pt x="2208193" y="454534"/>
                </a:lnTo>
                <a:lnTo>
                  <a:pt x="1897099" y="765628"/>
                </a:lnTo>
                <a:lnTo>
                  <a:pt x="765628" y="76562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4000"/>
                </a:schemeClr>
              </a:gs>
              <a:gs pos="59000">
                <a:schemeClr val="bg1">
                  <a:alpha val="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 rot="2700000">
            <a:off x="1931719" y="2797052"/>
            <a:ext cx="427592" cy="226847"/>
          </a:xfrm>
          <a:custGeom>
            <a:avLst/>
            <a:gdLst>
              <a:gd name="connsiteX0" fmla="*/ 0 w 427592"/>
              <a:gd name="connsiteY0" fmla="*/ 200745 h 226847"/>
              <a:gd name="connsiteX1" fmla="*/ 200745 w 427592"/>
              <a:gd name="connsiteY1" fmla="*/ 0 h 226847"/>
              <a:gd name="connsiteX2" fmla="*/ 427592 w 427592"/>
              <a:gd name="connsiteY2" fmla="*/ 226847 h 226847"/>
              <a:gd name="connsiteX3" fmla="*/ 26102 w 427592"/>
              <a:gd name="connsiteY3" fmla="*/ 226847 h 22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592" h="226847">
                <a:moveTo>
                  <a:pt x="0" y="200745"/>
                </a:moveTo>
                <a:lnTo>
                  <a:pt x="200745" y="0"/>
                </a:lnTo>
                <a:lnTo>
                  <a:pt x="427592" y="226847"/>
                </a:lnTo>
                <a:lnTo>
                  <a:pt x="26102" y="2268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4000"/>
                </a:schemeClr>
              </a:gs>
              <a:gs pos="100000">
                <a:schemeClr val="bg1">
                  <a:alpha val="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447015" y="4175358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+mn-ea"/>
              </a:rPr>
              <a:t>PART ONE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+mn-ea"/>
            </a:endParaRPr>
          </a:p>
        </p:txBody>
      </p:sp>
      <p:cxnSp>
        <p:nvCxnSpPr>
          <p:cNvPr id="30" name="直接连接符 2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4826000" y="3406770"/>
            <a:ext cx="38100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178378" y="2497976"/>
            <a:ext cx="1997528" cy="1862048"/>
          </a:xfrm>
          <a:prstGeom prst="rect">
            <a:avLst/>
          </a:prstGeom>
          <a:ln w="19050" cap="rnd">
            <a:noFill/>
          </a:ln>
          <a:scene3d>
            <a:camera prst="orthographicFront"/>
            <a:lightRig rig="fla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flat" dir="t"/>
            </a:scene3d>
            <a:sp3d extrusionH="2540000" prstMaterial="matte">
              <a:extrusionClr>
                <a:schemeClr val="accent1">
                  <a:lumMod val="75000"/>
                  <a:lumOff val="25000"/>
                </a:schemeClr>
              </a:extrusionClr>
            </a:sp3d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TC Avant Garde Std XLt" panose="020B0302020202020204" pitchFamily="34" charset="0"/>
              </a:rPr>
              <a:t>1 </a:t>
            </a:r>
            <a:endParaRPr lang="zh-CN" altLang="en-US" sz="115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5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93241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3981 L 4.375E-6 0.1180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1 L 4.375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7778 L 0 1.11022E-1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1852 L 4.375E-6 -0.08819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0.01852 L 4.375E-6 0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4818 7.40741E-7 L 1.66667E-6 7.40741E-7 " pathEditMode="relative" rAng="0" ptsTypes="AA">
                                      <p:cBhvr>
                                        <p:cTn id="51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3411 -0.118365 L 0 0 E" pathEditMode="relative" ptsTypes="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  <p:from x="36446" y="3644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" grpId="0"/>
      <p:bldP spid="3" grpId="1"/>
      <p:bldP spid="3" grpId="2"/>
      <p:bldP spid="4" grpId="0"/>
      <p:bldP spid="4" grpId="2"/>
      <p:bldP spid="2" grpId="0" animBg="1"/>
      <p:bldP spid="2" grpId="1" animBg="1"/>
      <p:bldP spid="2" grpId="2" animBg="1"/>
      <p:bldP spid="18" grpId="0" animBg="1"/>
      <p:bldP spid="22" grpId="0" animBg="1"/>
      <p:bldP spid="24" grpId="0"/>
      <p:bldP spid="24" grpId="2"/>
      <p:bldP spid="6" grpId="0"/>
      <p:bldP spid="6" grpId="1"/>
      <p:bldP spid="6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153717" y="7600"/>
            <a:ext cx="7038283" cy="6858000"/>
          </a:xfrm>
          <a:custGeom>
            <a:avLst/>
            <a:gdLst>
              <a:gd name="connsiteX0" fmla="*/ 1879572 w 7038283"/>
              <a:gd name="connsiteY0" fmla="*/ 0 h 6858000"/>
              <a:gd name="connsiteX1" fmla="*/ 2309293 w 7038283"/>
              <a:gd name="connsiteY1" fmla="*/ 0 h 6858000"/>
              <a:gd name="connsiteX2" fmla="*/ 3994150 w 7038283"/>
              <a:gd name="connsiteY2" fmla="*/ 0 h 6858000"/>
              <a:gd name="connsiteX3" fmla="*/ 7038283 w 7038283"/>
              <a:gd name="connsiteY3" fmla="*/ 0 h 6858000"/>
              <a:gd name="connsiteX4" fmla="*/ 7038283 w 7038283"/>
              <a:gd name="connsiteY4" fmla="*/ 6858000 h 6858000"/>
              <a:gd name="connsiteX5" fmla="*/ 3994150 w 7038283"/>
              <a:gd name="connsiteY5" fmla="*/ 6858000 h 6858000"/>
              <a:gd name="connsiteX6" fmla="*/ 2309293 w 7038283"/>
              <a:gd name="connsiteY6" fmla="*/ 6858000 h 6858000"/>
              <a:gd name="connsiteX7" fmla="*/ 0 w 7038283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38283" h="6858000">
                <a:moveTo>
                  <a:pt x="1879572" y="0"/>
                </a:moveTo>
                <a:lnTo>
                  <a:pt x="2309293" y="0"/>
                </a:lnTo>
                <a:lnTo>
                  <a:pt x="3994150" y="0"/>
                </a:lnTo>
                <a:lnTo>
                  <a:pt x="7038283" y="0"/>
                </a:lnTo>
                <a:lnTo>
                  <a:pt x="7038283" y="6858000"/>
                </a:lnTo>
                <a:lnTo>
                  <a:pt x="3994150" y="6858000"/>
                </a:lnTo>
                <a:lnTo>
                  <a:pt x="23092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449758" y="2838542"/>
            <a:ext cx="2648172" cy="316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449884" y="2146579"/>
            <a:ext cx="2648046" cy="69227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89000"/>
                </a:schemeClr>
              </a:gs>
            </a:gsLst>
            <a:lin ang="2700000" scaled="1"/>
            <a:tileRect/>
          </a:gra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游戏性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矩形 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906608" y="4779240"/>
            <a:ext cx="4778212" cy="1136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/>
              <a:t>《the hunter》</a:t>
            </a:r>
            <a:r>
              <a:rPr lang="zh-CN" altLang="en-US" dirty="0"/>
              <a:t>是由瑞典</a:t>
            </a:r>
            <a:r>
              <a:rPr lang="en-US" altLang="zh-CN" dirty="0"/>
              <a:t>Expansive worlds</a:t>
            </a:r>
            <a:r>
              <a:rPr lang="zh-CN" altLang="en-US" dirty="0"/>
              <a:t>游戏研发工作室开发的一款高自由度的在线模拟打猎游戏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圆角矩形 1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457324" y="3160177"/>
            <a:ext cx="2656352" cy="4784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高自由度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圆角矩形 1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381344" y="3837679"/>
            <a:ext cx="2808312" cy="4784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射击特效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圆角矩形 2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457324" y="4515181"/>
            <a:ext cx="2656352" cy="4784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环境光影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圆角矩形 2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381344" y="5220000"/>
            <a:ext cx="2808312" cy="4784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动物行为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3" name="直接连接符 2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8484796" y="3742713"/>
            <a:ext cx="60140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8484796" y="4429320"/>
            <a:ext cx="60140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8484796" y="5115927"/>
            <a:ext cx="60140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4051779" y="269373"/>
            <a:ext cx="3805657" cy="677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灵感来源</a:t>
            </a: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: the hunter</a:t>
            </a:r>
            <a:endParaRPr lang="zh-CN" altLang="en-US" sz="3200" dirty="0">
              <a:gradFill flip="none" rotWithShape="1">
                <a:gsLst>
                  <a:gs pos="51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8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pic>
        <p:nvPicPr>
          <p:cNvPr id="1030" name="Picture 6" descr="查看源图像">
            <a:extLst>
              <a:ext uri="{FF2B5EF4-FFF2-40B4-BE49-F238E27FC236}">
                <a16:creationId xmlns:a16="http://schemas.microsoft.com/office/drawing/2014/main" id="{9E8D32A0-2880-C8E3-1F15-44847C01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44" y="2146579"/>
            <a:ext cx="4586741" cy="25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8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15989 0 L 1.875E-6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-0.05787 L 3.75E-6 4.07407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0.0625 L 3.75E-6 -2.96296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5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4" presetClass="path" presetSubtype="0" accel="49333" decel="50667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3.7037E-7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2" animBg="1"/>
      <p:bldP spid="5" grpId="0" animBg="1"/>
      <p:bldP spid="5" grpId="1" animBg="1"/>
      <p:bldP spid="4" grpId="0" animBg="1"/>
      <p:bldP spid="4" grpId="1" animBg="1"/>
      <p:bldP spid="7" grpId="0"/>
      <p:bldP spid="19" grpId="0"/>
      <p:bldP spid="20" grpId="0"/>
      <p:bldP spid="21" grpId="0"/>
      <p:bldP spid="22" grpId="0"/>
      <p:bldP spid="27" grpId="0"/>
      <p:bldP spid="27" grpId="1"/>
      <p:bldP spid="27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396343" y="729343"/>
            <a:ext cx="5399314" cy="53993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4920343" y="2743654"/>
            <a:ext cx="2351314" cy="338500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97000"/>
                </a:schemeClr>
              </a:gs>
              <a:gs pos="98000">
                <a:schemeClr val="accent1">
                  <a:alpha val="92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850900" dist="660400" dir="5400000" sx="85000" sy="85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118231" y="3357403"/>
            <a:ext cx="782638" cy="78263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</a:t>
            </a:r>
            <a:endParaRPr lang="zh-CN" altLang="en-US" sz="3600" dirty="0"/>
          </a:p>
        </p:txBody>
      </p:sp>
      <p:sp>
        <p:nvSpPr>
          <p:cNvPr id="17" name="矩形 1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831280" y="3270236"/>
            <a:ext cx="2589977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gradFill flip="none" rotWithShape="1">
                  <a:gsLst>
                    <a:gs pos="5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简单行为模式的动物</a:t>
            </a:r>
            <a:endParaRPr lang="en-US" altLang="zh-CN" dirty="0">
              <a:gradFill flip="none" rotWithShape="1">
                <a:gsLst>
                  <a:gs pos="5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8" name="矩形 1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831280" y="3640984"/>
            <a:ext cx="3378532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动物能在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地图中合理的移动，具备简单的肢体动作</a:t>
            </a:r>
          </a:p>
        </p:txBody>
      </p:sp>
      <p:sp>
        <p:nvSpPr>
          <p:cNvPr id="19" name="矩形 1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831280" y="4783159"/>
            <a:ext cx="2589977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gradFill flip="none" rotWithShape="1">
                  <a:gsLst>
                    <a:gs pos="5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碰撞检测</a:t>
            </a:r>
            <a:endParaRPr lang="en-US" altLang="zh-CN" dirty="0">
              <a:gradFill flip="none" rotWithShape="1">
                <a:gsLst>
                  <a:gs pos="5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0" name="矩形 1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831280" y="5153907"/>
            <a:ext cx="3378532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较优化的碰撞检测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子弹与动物、动物与地形、角色与地形</a:t>
            </a:r>
          </a:p>
        </p:txBody>
      </p:sp>
      <p:sp>
        <p:nvSpPr>
          <p:cNvPr id="21" name="矩形 2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785258" y="4783159"/>
            <a:ext cx="2527440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gradFill flip="none" rotWithShape="1">
                  <a:gsLst>
                    <a:gs pos="5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第一</a:t>
            </a:r>
            <a:r>
              <a:rPr lang="en-US" altLang="zh-CN" dirty="0">
                <a:gradFill flip="none" rotWithShape="1">
                  <a:gsLst>
                    <a:gs pos="5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/</a:t>
            </a:r>
            <a:r>
              <a:rPr lang="zh-CN" altLang="en-US" dirty="0">
                <a:gradFill flip="none" rotWithShape="1">
                  <a:gsLst>
                    <a:gs pos="5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三人称的猎人</a:t>
            </a:r>
            <a:endParaRPr lang="en-US" altLang="zh-CN" dirty="0">
              <a:gradFill flip="none" rotWithShape="1">
                <a:gsLst>
                  <a:gs pos="5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2" name="矩形 2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664701" y="5159411"/>
            <a:ext cx="3647996" cy="788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以第一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三人称视角操作一名猎人使用武器射击动物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行动状态：第三人称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开镜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射击状态：第一人称</a:t>
            </a:r>
          </a:p>
        </p:txBody>
      </p:sp>
      <p:sp>
        <p:nvSpPr>
          <p:cNvPr id="23" name="矩形 2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785258" y="3292710"/>
            <a:ext cx="2527440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dirty="0">
                <a:gradFill flip="none" rotWithShape="1">
                  <a:gsLst>
                    <a:gs pos="5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3D</a:t>
            </a:r>
            <a:r>
              <a:rPr lang="zh-CN" altLang="en-US" dirty="0">
                <a:gradFill flip="none" rotWithShape="1">
                  <a:gsLst>
                    <a:gs pos="5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森林地图</a:t>
            </a:r>
            <a:endParaRPr lang="en-US" altLang="zh-CN" dirty="0">
              <a:gradFill flip="none" rotWithShape="1">
                <a:gsLst>
                  <a:gs pos="5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934165" y="3663458"/>
            <a:ext cx="3378532" cy="30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具有简单地形，随机生成的树、灌木、岩石等</a:t>
            </a:r>
          </a:p>
        </p:txBody>
      </p:sp>
      <p:sp>
        <p:nvSpPr>
          <p:cNvPr id="15" name="矩形 1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230182" y="1392559"/>
            <a:ext cx="1620957" cy="604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预期目标</a:t>
            </a:r>
          </a:p>
        </p:txBody>
      </p:sp>
      <p:grpSp>
        <p:nvGrpSpPr>
          <p:cNvPr id="27" name="组合 2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GrpSpPr/>
          <p:nvPr/>
        </p:nvGrpSpPr>
        <p:grpSpPr>
          <a:xfrm>
            <a:off x="2371725" y="-275965"/>
            <a:ext cx="7432032" cy="7432032"/>
            <a:chOff x="173688" y="1391653"/>
            <a:chExt cx="5235840" cy="5235840"/>
          </a:xfrm>
        </p:grpSpPr>
        <p:sp>
          <p:nvSpPr>
            <p:cNvPr id="28" name="椭圆 27"/>
            <p:cNvSpPr/>
            <p:nvPr/>
          </p:nvSpPr>
          <p:spPr>
            <a:xfrm>
              <a:off x="173688" y="1391653"/>
              <a:ext cx="5235840" cy="52358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弧形 28"/>
            <p:cNvSpPr/>
            <p:nvPr/>
          </p:nvSpPr>
          <p:spPr>
            <a:xfrm rot="11700000">
              <a:off x="592585" y="1810550"/>
              <a:ext cx="4398044" cy="4398044"/>
            </a:xfrm>
            <a:prstGeom prst="arc">
              <a:avLst>
                <a:gd name="adj1" fmla="val 21535814"/>
                <a:gd name="adj2" fmla="val 2220321"/>
              </a:avLst>
            </a:prstGeom>
            <a:ln w="25400" cap="rnd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74000">
                    <a:schemeClr val="accent1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GrpSpPr/>
          <p:nvPr/>
        </p:nvGrpSpPr>
        <p:grpSpPr>
          <a:xfrm>
            <a:off x="2583746" y="-83253"/>
            <a:ext cx="7024508" cy="7024508"/>
            <a:chOff x="288841" y="1506806"/>
            <a:chExt cx="5235840" cy="5235840"/>
          </a:xfrm>
        </p:grpSpPr>
        <p:sp>
          <p:nvSpPr>
            <p:cNvPr id="31" name="椭圆 30"/>
            <p:cNvSpPr/>
            <p:nvPr/>
          </p:nvSpPr>
          <p:spPr>
            <a:xfrm>
              <a:off x="288841" y="1506806"/>
              <a:ext cx="5235840" cy="52358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 rot="11700000">
              <a:off x="732570" y="1950537"/>
              <a:ext cx="4348382" cy="4348380"/>
            </a:xfrm>
            <a:prstGeom prst="arc">
              <a:avLst>
                <a:gd name="adj1" fmla="val 1928977"/>
                <a:gd name="adj2" fmla="val 2975703"/>
              </a:avLst>
            </a:prstGeom>
            <a:ln w="57150" cap="rnd">
              <a:gradFill flip="none" rotWithShape="1">
                <a:gsLst>
                  <a:gs pos="1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sp>
        <p:nvSpPr>
          <p:cNvPr id="5" name="椭圆 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>
            <a:extLst>
              <a:ext uri="{FF2B5EF4-FFF2-40B4-BE49-F238E27FC236}">
                <a16:creationId xmlns:a16="http://schemas.microsoft.com/office/drawing/2014/main" id="{9C4C61B2-D151-E108-F7A7-26440C73E68A}"/>
              </a:ext>
            </a:extLst>
          </p:cNvPr>
          <p:cNvSpPr/>
          <p:nvPr/>
        </p:nvSpPr>
        <p:spPr>
          <a:xfrm>
            <a:off x="6278880" y="3357403"/>
            <a:ext cx="782638" cy="78263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</a:t>
            </a:r>
            <a:endParaRPr lang="zh-CN" altLang="en-US" sz="3600" dirty="0"/>
          </a:p>
        </p:txBody>
      </p:sp>
      <p:sp>
        <p:nvSpPr>
          <p:cNvPr id="6" name="椭圆 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>
            <a:extLst>
              <a:ext uri="{FF2B5EF4-FFF2-40B4-BE49-F238E27FC236}">
                <a16:creationId xmlns:a16="http://schemas.microsoft.com/office/drawing/2014/main" id="{26FF965E-3264-F7AF-5EC6-C8A504702FA8}"/>
              </a:ext>
            </a:extLst>
          </p:cNvPr>
          <p:cNvSpPr/>
          <p:nvPr/>
        </p:nvSpPr>
        <p:spPr>
          <a:xfrm>
            <a:off x="5235342" y="4879523"/>
            <a:ext cx="782638" cy="78263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H</a:t>
            </a:r>
            <a:endParaRPr lang="zh-CN" altLang="en-US" sz="3600" dirty="0"/>
          </a:p>
        </p:txBody>
      </p:sp>
      <p:sp>
        <p:nvSpPr>
          <p:cNvPr id="25" name="椭圆 2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>
            <a:extLst>
              <a:ext uri="{FF2B5EF4-FFF2-40B4-BE49-F238E27FC236}">
                <a16:creationId xmlns:a16="http://schemas.microsoft.com/office/drawing/2014/main" id="{63755A4B-9C46-2299-588C-701A5CC6A661}"/>
              </a:ext>
            </a:extLst>
          </p:cNvPr>
          <p:cNvSpPr/>
          <p:nvPr/>
        </p:nvSpPr>
        <p:spPr>
          <a:xfrm>
            <a:off x="6282071" y="4879523"/>
            <a:ext cx="782638" cy="78263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6197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0 L -0.0875 0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3.7037E-7 L 8.33333E-7 3.7037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49333" decel="50667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474 0.11158 L -4.16667E-6 -3.33333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-55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836 -2.22222E-6 L 2.29167E-6 -2.22222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836 -2.22222E-6 L 2.29167E-6 -2.22222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474 0.11158 L -4.16667E-6 -3.33333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-557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474 0.11158 L -4.16667E-6 -3.33333E-6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-557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474 0.11158 L -4.16667E-6 -3.33333E-6 " pathEditMode="relative" rAng="0" ptsTypes="AA">
                                      <p:cBhvr>
                                        <p:cTn id="8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-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16" grpId="0" animBg="1"/>
      <p:bldP spid="16" grpId="1" animBg="1"/>
      <p:bldP spid="16" grpId="2" animBg="1"/>
      <p:bldP spid="7" grpId="0" animBg="1"/>
      <p:bldP spid="7" grpId="1" animBg="1"/>
      <p:bldP spid="17" grpId="0"/>
      <p:bldP spid="17" grpId="1"/>
      <p:bldP spid="18" grpId="0"/>
      <p:bldP spid="19" grpId="0"/>
      <p:bldP spid="19" grpId="1"/>
      <p:bldP spid="20" grpId="0"/>
      <p:bldP spid="21" grpId="0"/>
      <p:bldP spid="21" grpId="1"/>
      <p:bldP spid="22" grpId="0"/>
      <p:bldP spid="23" grpId="0"/>
      <p:bldP spid="23" grpId="1"/>
      <p:bldP spid="24" grpId="0"/>
      <p:bldP spid="15" grpId="0"/>
      <p:bldP spid="15" grpId="1"/>
      <p:bldP spid="15" grpId="2"/>
      <p:bldP spid="5" grpId="0" animBg="1"/>
      <p:bldP spid="5" grpId="1" animBg="1"/>
      <p:bldP spid="6" grpId="0" animBg="1"/>
      <p:bldP spid="6" grpId="1" animBg="1"/>
      <p:bldP spid="25" grpId="0" animBg="1"/>
      <p:bldP spid="2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0" y="345123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93759" y="3429000"/>
            <a:ext cx="898241" cy="2554514"/>
          </a:xfrm>
          <a:custGeom>
            <a:avLst/>
            <a:gdLst>
              <a:gd name="connsiteX0" fmla="*/ 0 w 898241"/>
              <a:gd name="connsiteY0" fmla="*/ 0 h 2554514"/>
              <a:gd name="connsiteX1" fmla="*/ 898241 w 898241"/>
              <a:gd name="connsiteY1" fmla="*/ 0 h 2554514"/>
              <a:gd name="connsiteX2" fmla="*/ 898241 w 898241"/>
              <a:gd name="connsiteY2" fmla="*/ 2554514 h 2554514"/>
              <a:gd name="connsiteX3" fmla="*/ 0 w 898241"/>
              <a:gd name="connsiteY3" fmla="*/ 2554514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241" h="2554514">
                <a:moveTo>
                  <a:pt x="0" y="0"/>
                </a:moveTo>
                <a:lnTo>
                  <a:pt x="898241" y="0"/>
                </a:lnTo>
                <a:lnTo>
                  <a:pt x="898241" y="2554514"/>
                </a:lnTo>
                <a:lnTo>
                  <a:pt x="0" y="2554514"/>
                </a:lnTo>
                <a:close/>
              </a:path>
            </a:pathLst>
          </a:custGeom>
        </p:spPr>
      </p:pic>
      <p:sp>
        <p:nvSpPr>
          <p:cNvPr id="4" name="文本框 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4717077" y="3555882"/>
            <a:ext cx="2031325" cy="74231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4717077" y="4928565"/>
            <a:ext cx="5697968" cy="14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Library: OpenGL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Modeling: Blender 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Version Control: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Github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Language: C++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矩形 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99885" y="2151743"/>
            <a:ext cx="2554514" cy="255451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7000"/>
                </a:schemeClr>
              </a:gs>
              <a:gs pos="98000">
                <a:schemeClr val="accent1">
                  <a:alpha val="92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850900" dist="660400" dir="5400000" sx="85000" sy="85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4813300" y="3406770"/>
            <a:ext cx="38100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401526" y="4127073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+mn-ea"/>
              </a:rPr>
              <a:t>PART TWO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+mn-ea"/>
            </a:endParaRPr>
          </a:p>
        </p:txBody>
      </p:sp>
      <p:sp>
        <p:nvSpPr>
          <p:cNvPr id="17" name="文本框 1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074171" y="2371777"/>
            <a:ext cx="1997528" cy="1862048"/>
          </a:xfrm>
          <a:prstGeom prst="rect">
            <a:avLst/>
          </a:prstGeom>
          <a:ln w="19050" cap="rnd">
            <a:noFill/>
          </a:ln>
          <a:scene3d>
            <a:camera prst="orthographicFront"/>
            <a:lightRig rig="fla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flat" dir="t"/>
            </a:scene3d>
            <a:sp3d extrusionH="2540000" prstMaterial="matte">
              <a:extrusionClr>
                <a:schemeClr val="accent1">
                  <a:lumMod val="75000"/>
                  <a:lumOff val="25000"/>
                </a:schemeClr>
              </a:extrusionClr>
            </a:sp3d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TC Avant Garde Std XLt" panose="020B0302020202020204" pitchFamily="34" charset="0"/>
              </a:rPr>
              <a:t>2</a:t>
            </a:r>
            <a:endParaRPr lang="zh-CN" altLang="en-US" sz="115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7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9945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3981 L 4.375E-6 0.1180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1 L 4.375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2 L 4.375E-6 4.44444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1851 L 2.70833E-6 -0.0882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0.01851 L 2.70833E-6 4.81481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4818 7.40741E-7 L 1.66667E-6 7.40741E-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3411 -0.118365 L 0 0 E" pathEditMode="relative" ptsTypes="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36446" y="3644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7778 L 0 1.11022E-1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4" grpId="1"/>
      <p:bldP spid="4" grpId="2"/>
      <p:bldP spid="5" grpId="0"/>
      <p:bldP spid="5" grpId="1"/>
      <p:bldP spid="6" grpId="0" animBg="1"/>
      <p:bldP spid="6" grpId="1" animBg="1"/>
      <p:bldP spid="6" grpId="2" animBg="1"/>
      <p:bldP spid="12" grpId="0"/>
      <p:bldP spid="12" grpId="1"/>
      <p:bldP spid="17" grpId="0"/>
      <p:bldP spid="17" grpId="1"/>
      <p:bldP spid="17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GrpSpPr/>
          <p:nvPr/>
        </p:nvGrpSpPr>
        <p:grpSpPr>
          <a:xfrm>
            <a:off x="8487114" y="1896636"/>
            <a:ext cx="2336802" cy="2336802"/>
            <a:chOff x="4933949" y="3057779"/>
            <a:chExt cx="2336802" cy="2336802"/>
          </a:xfrm>
        </p:grpSpPr>
        <p:sp>
          <p:nvSpPr>
            <p:cNvPr id="147" name="矩形 146"/>
            <p:cNvSpPr/>
            <p:nvPr/>
          </p:nvSpPr>
          <p:spPr>
            <a:xfrm>
              <a:off x="4933949" y="3057779"/>
              <a:ext cx="2336802" cy="2336802"/>
            </a:xfrm>
            <a:prstGeom prst="rect">
              <a:avLst/>
            </a:prstGeom>
            <a:solidFill>
              <a:schemeClr val="bg1"/>
            </a:solidFill>
            <a:ln w="63500"/>
            <a:effectLst>
              <a:outerShdw blurRad="1270000" dist="533400" dir="2700000" sx="79000" sy="79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6864349" y="5260182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 rot="16200000">
              <a:off x="7000350" y="3193781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 rot="10800000">
              <a:off x="4933949" y="3057779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 rot="5400000">
              <a:off x="4797948" y="5124180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组合 11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GrpSpPr/>
          <p:nvPr/>
        </p:nvGrpSpPr>
        <p:grpSpPr>
          <a:xfrm>
            <a:off x="4927599" y="1896636"/>
            <a:ext cx="2336802" cy="2336802"/>
            <a:chOff x="4933949" y="3057779"/>
            <a:chExt cx="2336802" cy="2336802"/>
          </a:xfrm>
        </p:grpSpPr>
        <p:sp>
          <p:nvSpPr>
            <p:cNvPr id="130" name="矩形 129"/>
            <p:cNvSpPr/>
            <p:nvPr/>
          </p:nvSpPr>
          <p:spPr>
            <a:xfrm>
              <a:off x="4933949" y="3057779"/>
              <a:ext cx="2336802" cy="2336802"/>
            </a:xfrm>
            <a:prstGeom prst="rect">
              <a:avLst/>
            </a:prstGeom>
            <a:solidFill>
              <a:schemeClr val="bg1"/>
            </a:solidFill>
            <a:ln w="63500"/>
            <a:effectLst>
              <a:outerShdw blurRad="1270000" dist="533400" dir="2700000" sx="79000" sy="79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6864349" y="5260182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 rot="16200000">
              <a:off x="7000350" y="3193781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 rot="10800000">
              <a:off x="4933949" y="3057779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 rot="5400000">
              <a:off x="4797948" y="5124180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1" name="矩形 12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306907" y="3077634"/>
            <a:ext cx="1551092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gradFill flip="none" rotWithShape="1">
                  <a:gsLst>
                    <a:gs pos="5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OpenGL</a:t>
            </a:r>
          </a:p>
          <a:p>
            <a:pPr algn="ctr">
              <a:lnSpc>
                <a:spcPct val="130000"/>
              </a:lnSpc>
            </a:pPr>
            <a:endParaRPr lang="en-US" altLang="zh-CN" dirty="0">
              <a:gradFill flip="none" rotWithShape="1">
                <a:gsLst>
                  <a:gs pos="5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38" name="矩形 13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594420" y="3077634"/>
            <a:ext cx="2095096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 err="1">
                <a:gradFill flip="none" rotWithShape="1">
                  <a:gsLst>
                    <a:gs pos="5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Github</a:t>
            </a:r>
            <a:endParaRPr lang="en-US" altLang="zh-CN" dirty="0">
              <a:gradFill flip="none" rotWithShape="1">
                <a:gsLst>
                  <a:gs pos="5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54" name="矩形 15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221070" y="5405398"/>
            <a:ext cx="9602845" cy="30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基于面向对象编程的思想，我们希望将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OpenGL(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画面实际渲染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、地图与模型数据、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用户交互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三层分别封装，便于构建更清晰的架构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5" name="矩形 15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1221071" y="4832934"/>
            <a:ext cx="3095172" cy="531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C++  </a:t>
            </a:r>
            <a:r>
              <a:rPr lang="en-US" altLang="zh-CN" sz="2400" i="1" dirty="0">
                <a:solidFill>
                  <a:schemeClr val="accent2"/>
                </a:solidFill>
                <a:latin typeface="+mj-lt"/>
              </a:rPr>
              <a:t>object-oriented</a:t>
            </a:r>
          </a:p>
        </p:txBody>
      </p:sp>
      <p:cxnSp>
        <p:nvCxnSpPr>
          <p:cNvPr id="158" name="直接连接符 15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1302916" y="6122800"/>
            <a:ext cx="919125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26129" y="301392"/>
            <a:ext cx="4735870" cy="1318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开</a:t>
            </a: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	</a:t>
            </a: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发</a:t>
            </a: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	</a:t>
            </a: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工</a:t>
            </a: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	</a:t>
            </a: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具</a:t>
            </a:r>
          </a:p>
        </p:txBody>
      </p:sp>
      <p:cxnSp>
        <p:nvCxnSpPr>
          <p:cNvPr id="161" name="直接连接符 16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431357" y="1703103"/>
            <a:ext cx="522514" cy="0"/>
          </a:xfrm>
          <a:prstGeom prst="line">
            <a:avLst/>
          </a:prstGeom>
          <a:ln w="25400"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加号 16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 rot="2700000">
            <a:off x="10573599" y="6029438"/>
            <a:ext cx="179614" cy="179614"/>
          </a:xfrm>
          <a:prstGeom prst="mathPlus">
            <a:avLst>
              <a:gd name="adj1" fmla="val 14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grpSp>
        <p:nvGrpSpPr>
          <p:cNvPr id="10" name="组合 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>
            <a:extLst>
              <a:ext uri="{FF2B5EF4-FFF2-40B4-BE49-F238E27FC236}">
                <a16:creationId xmlns:a16="http://schemas.microsoft.com/office/drawing/2014/main" id="{5D291B2F-4FD4-30B6-2E27-50B9EB8C4507}"/>
              </a:ext>
            </a:extLst>
          </p:cNvPr>
          <p:cNvGrpSpPr/>
          <p:nvPr/>
        </p:nvGrpSpPr>
        <p:grpSpPr>
          <a:xfrm>
            <a:off x="1368084" y="1870354"/>
            <a:ext cx="2336802" cy="2336802"/>
            <a:chOff x="4933949" y="3057779"/>
            <a:chExt cx="2336802" cy="233680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B69655A-848A-494A-6EAD-5BA0BB7F0F5D}"/>
                </a:ext>
              </a:extLst>
            </p:cNvPr>
            <p:cNvSpPr/>
            <p:nvPr/>
          </p:nvSpPr>
          <p:spPr>
            <a:xfrm>
              <a:off x="4933949" y="3057779"/>
              <a:ext cx="2336802" cy="2336802"/>
            </a:xfrm>
            <a:prstGeom prst="rect">
              <a:avLst/>
            </a:prstGeom>
            <a:solidFill>
              <a:schemeClr val="bg1"/>
            </a:solidFill>
            <a:ln w="63500"/>
            <a:effectLst>
              <a:outerShdw blurRad="1270000" dist="533400" dir="2700000" sx="79000" sy="79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55881E-2E70-EE39-B3C8-ABC481073AB8}"/>
                </a:ext>
              </a:extLst>
            </p:cNvPr>
            <p:cNvSpPr/>
            <p:nvPr/>
          </p:nvSpPr>
          <p:spPr>
            <a:xfrm>
              <a:off x="6864349" y="5260182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0072717-3C68-6618-9466-77C1E86247A4}"/>
                </a:ext>
              </a:extLst>
            </p:cNvPr>
            <p:cNvSpPr/>
            <p:nvPr/>
          </p:nvSpPr>
          <p:spPr>
            <a:xfrm rot="16200000">
              <a:off x="7000350" y="3193781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7F98365-099A-D7CD-E316-D0079069FFBF}"/>
                </a:ext>
              </a:extLst>
            </p:cNvPr>
            <p:cNvSpPr/>
            <p:nvPr/>
          </p:nvSpPr>
          <p:spPr>
            <a:xfrm rot="10800000">
              <a:off x="4933949" y="3057779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E36B9F6-2A30-003A-32FB-DD636D838CFA}"/>
                </a:ext>
              </a:extLst>
            </p:cNvPr>
            <p:cNvSpPr/>
            <p:nvPr/>
          </p:nvSpPr>
          <p:spPr>
            <a:xfrm rot="5400000">
              <a:off x="4797948" y="5124180"/>
              <a:ext cx="406402" cy="134399"/>
            </a:xfrm>
            <a:prstGeom prst="rect">
              <a:avLst/>
            </a:prstGeom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0">
                  <a:schemeClr val="accent1">
                    <a:alpha val="56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矩形 1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>
            <a:extLst>
              <a:ext uri="{FF2B5EF4-FFF2-40B4-BE49-F238E27FC236}">
                <a16:creationId xmlns:a16="http://schemas.microsoft.com/office/drawing/2014/main" id="{51B78299-472B-A6F9-2703-38F3A73120E9}"/>
              </a:ext>
            </a:extLst>
          </p:cNvPr>
          <p:cNvSpPr/>
          <p:nvPr/>
        </p:nvSpPr>
        <p:spPr>
          <a:xfrm>
            <a:off x="1747392" y="3051352"/>
            <a:ext cx="1551092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gradFill flip="none" rotWithShape="1">
                  <a:gsLst>
                    <a:gs pos="51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Blender</a:t>
            </a:r>
          </a:p>
        </p:txBody>
      </p:sp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ED41DBB4-98AC-3155-13AF-25CD79B5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02" y="2403765"/>
            <a:ext cx="522165" cy="52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7CEE310-5702-97C7-10AE-E97FC5E94EB6}"/>
              </a:ext>
            </a:extLst>
          </p:cNvPr>
          <p:cNvSpPr txBox="1"/>
          <p:nvPr/>
        </p:nvSpPr>
        <p:spPr>
          <a:xfrm>
            <a:off x="1731886" y="3638775"/>
            <a:ext cx="17435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开源的跨平台全能、三维 动画制作软件</a:t>
            </a:r>
            <a:endParaRPr lang="zh-CN" altLang="en-US" sz="1100" dirty="0"/>
          </a:p>
        </p:txBody>
      </p:sp>
      <p:pic>
        <p:nvPicPr>
          <p:cNvPr id="3078" name="Picture 6" descr="查看源图像">
            <a:extLst>
              <a:ext uri="{FF2B5EF4-FFF2-40B4-BE49-F238E27FC236}">
                <a16:creationId xmlns:a16="http://schemas.microsoft.com/office/drawing/2014/main" id="{124E5356-5336-DFBA-5A54-F544A089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376" y="2447925"/>
            <a:ext cx="897247" cy="3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FA6AF69-8B90-943A-7674-062B271F2AAD}"/>
              </a:ext>
            </a:extLst>
          </p:cNvPr>
          <p:cNvSpPr txBox="1"/>
          <p:nvPr/>
        </p:nvSpPr>
        <p:spPr>
          <a:xfrm>
            <a:off x="5501704" y="3587979"/>
            <a:ext cx="13229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渲染</a:t>
            </a:r>
            <a:r>
              <a:rPr lang="en-US" altLang="zh-CN" sz="11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2D</a:t>
            </a:r>
            <a:r>
              <a:rPr lang="zh-CN" altLang="en-US" sz="11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1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11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矢量</a:t>
            </a:r>
            <a:endParaRPr lang="en-US" altLang="zh-CN" sz="11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图形开放图形库</a:t>
            </a:r>
          </a:p>
        </p:txBody>
      </p:sp>
      <p:pic>
        <p:nvPicPr>
          <p:cNvPr id="3080" name="Picture 8" descr="查看源图像">
            <a:extLst>
              <a:ext uri="{FF2B5EF4-FFF2-40B4-BE49-F238E27FC236}">
                <a16:creationId xmlns:a16="http://schemas.microsoft.com/office/drawing/2014/main" id="{CE269162-FA93-D25E-8DA2-BEED171BF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735" y="2321032"/>
            <a:ext cx="518863" cy="51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A2B11C9-127B-22CD-2A54-4ABFE165B52F}"/>
              </a:ext>
            </a:extLst>
          </p:cNvPr>
          <p:cNvSpPr txBox="1"/>
          <p:nvPr/>
        </p:nvSpPr>
        <p:spPr>
          <a:xfrm>
            <a:off x="9041573" y="3548174"/>
            <a:ext cx="13622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</a:t>
            </a:r>
            <a:r>
              <a:rPr lang="zh-CN" altLang="en-US" sz="11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开源</a:t>
            </a:r>
            <a:r>
              <a:rPr lang="zh-CN" altLang="en-US" sz="11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及私有</a:t>
            </a:r>
            <a:r>
              <a:rPr lang="zh-CN" altLang="en-US" sz="11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软件</a:t>
            </a:r>
            <a:r>
              <a:rPr lang="zh-CN" altLang="en-US" sz="11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项目的托管平台</a:t>
            </a:r>
          </a:p>
        </p:txBody>
      </p:sp>
    </p:spTree>
    <p:extLst>
      <p:ext uri="{BB962C8B-B14F-4D97-AF65-F5344CB8AC3E}">
        <p14:creationId xmlns:p14="http://schemas.microsoft.com/office/powerpoint/2010/main" val="19275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50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9584 -7.40741E-7 L 2.91667E-6 -7.40741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50667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50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38" grpId="0"/>
      <p:bldP spid="154" grpId="0"/>
      <p:bldP spid="154" grpId="2"/>
      <p:bldP spid="155" grpId="0"/>
      <p:bldP spid="155" grpId="2"/>
      <p:bldP spid="160" grpId="0"/>
      <p:bldP spid="160" grpId="1"/>
      <p:bldP spid="160" grpId="2"/>
      <p:bldP spid="16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93759" y="3429000"/>
            <a:ext cx="898241" cy="2554514"/>
          </a:xfrm>
          <a:custGeom>
            <a:avLst/>
            <a:gdLst>
              <a:gd name="connsiteX0" fmla="*/ 0 w 898241"/>
              <a:gd name="connsiteY0" fmla="*/ 0 h 2554514"/>
              <a:gd name="connsiteX1" fmla="*/ 898241 w 898241"/>
              <a:gd name="connsiteY1" fmla="*/ 0 h 2554514"/>
              <a:gd name="connsiteX2" fmla="*/ 898241 w 898241"/>
              <a:gd name="connsiteY2" fmla="*/ 2554514 h 2554514"/>
              <a:gd name="connsiteX3" fmla="*/ 0 w 898241"/>
              <a:gd name="connsiteY3" fmla="*/ 2554514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241" h="2554514">
                <a:moveTo>
                  <a:pt x="0" y="0"/>
                </a:moveTo>
                <a:lnTo>
                  <a:pt x="898241" y="0"/>
                </a:lnTo>
                <a:lnTo>
                  <a:pt x="898241" y="2554514"/>
                </a:lnTo>
                <a:lnTo>
                  <a:pt x="0" y="2554514"/>
                </a:lnTo>
                <a:close/>
              </a:path>
            </a:pathLst>
          </a:custGeom>
        </p:spPr>
      </p:pic>
      <p:sp>
        <p:nvSpPr>
          <p:cNvPr id="4" name="文本框 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4717077" y="3555882"/>
            <a:ext cx="2954655" cy="74231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难点与闪光点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4717077" y="4928565"/>
            <a:ext cx="5697968" cy="1136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碰撞检测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动物行为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	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物理系统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矩形 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99885" y="2151743"/>
            <a:ext cx="2554514" cy="255451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7000"/>
                </a:schemeClr>
              </a:gs>
              <a:gs pos="98000">
                <a:schemeClr val="accent1">
                  <a:alpha val="92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850900" dist="660400" dir="5400000" sx="85000" sy="85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4813300" y="3406770"/>
            <a:ext cx="38100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 txBox="1"/>
          <p:nvPr/>
        </p:nvSpPr>
        <p:spPr>
          <a:xfrm>
            <a:off x="1476021" y="4080236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+mn-ea"/>
              </a:rPr>
              <a:t>PART THREE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+mn-ea"/>
            </a:endParaRPr>
          </a:p>
        </p:txBody>
      </p:sp>
      <p:sp>
        <p:nvSpPr>
          <p:cNvPr id="22" name="任意多边形 2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 rot="2700000">
            <a:off x="1810872" y="3102814"/>
            <a:ext cx="1272418" cy="973281"/>
          </a:xfrm>
          <a:custGeom>
            <a:avLst/>
            <a:gdLst>
              <a:gd name="connsiteX0" fmla="*/ 2296 w 1272418"/>
              <a:gd name="connsiteY0" fmla="*/ 0 h 973281"/>
              <a:gd name="connsiteX1" fmla="*/ 1272418 w 1272418"/>
              <a:gd name="connsiteY1" fmla="*/ 0 h 973281"/>
              <a:gd name="connsiteX2" fmla="*/ 1272418 w 1272418"/>
              <a:gd name="connsiteY2" fmla="*/ 973281 h 973281"/>
              <a:gd name="connsiteX3" fmla="*/ 384485 w 1272418"/>
              <a:gd name="connsiteY3" fmla="*/ 973281 h 973281"/>
              <a:gd name="connsiteX4" fmla="*/ 385589 w 1272418"/>
              <a:gd name="connsiteY4" fmla="*/ 953031 h 973281"/>
              <a:gd name="connsiteX5" fmla="*/ 461361 w 1272418"/>
              <a:gd name="connsiteY5" fmla="*/ 947980 h 973281"/>
              <a:gd name="connsiteX6" fmla="*/ 511874 w 1272418"/>
              <a:gd name="connsiteY6" fmla="*/ 921039 h 973281"/>
              <a:gd name="connsiteX7" fmla="*/ 579226 w 1272418"/>
              <a:gd name="connsiteY7" fmla="*/ 880627 h 973281"/>
              <a:gd name="connsiteX8" fmla="*/ 638159 w 1272418"/>
              <a:gd name="connsiteY8" fmla="*/ 821694 h 973281"/>
              <a:gd name="connsiteX9" fmla="*/ 685306 w 1272418"/>
              <a:gd name="connsiteY9" fmla="*/ 724035 h 973281"/>
              <a:gd name="connsiteX10" fmla="*/ 695408 w 1272418"/>
              <a:gd name="connsiteY10" fmla="*/ 653315 h 973281"/>
              <a:gd name="connsiteX11" fmla="*/ 683622 w 1272418"/>
              <a:gd name="connsiteY11" fmla="*/ 553971 h 973281"/>
              <a:gd name="connsiteX12" fmla="*/ 641527 w 1272418"/>
              <a:gd name="connsiteY12" fmla="*/ 474832 h 973281"/>
              <a:gd name="connsiteX13" fmla="*/ 587645 w 1272418"/>
              <a:gd name="connsiteY13" fmla="*/ 414215 h 973281"/>
              <a:gd name="connsiteX14" fmla="*/ 523661 w 1272418"/>
              <a:gd name="connsiteY14" fmla="*/ 367069 h 973281"/>
              <a:gd name="connsiteX15" fmla="*/ 449574 w 1272418"/>
              <a:gd name="connsiteY15" fmla="*/ 340129 h 973281"/>
              <a:gd name="connsiteX16" fmla="*/ 373802 w 1272418"/>
              <a:gd name="connsiteY16" fmla="*/ 331710 h 973281"/>
              <a:gd name="connsiteX17" fmla="*/ 309818 w 1272418"/>
              <a:gd name="connsiteY17" fmla="*/ 341812 h 973281"/>
              <a:gd name="connsiteX18" fmla="*/ 245834 w 1272418"/>
              <a:gd name="connsiteY18" fmla="*/ 365385 h 973281"/>
              <a:gd name="connsiteX19" fmla="*/ 188585 w 1272418"/>
              <a:gd name="connsiteY19" fmla="*/ 402429 h 973281"/>
              <a:gd name="connsiteX20" fmla="*/ 188586 w 1272418"/>
              <a:gd name="connsiteY20" fmla="*/ 399061 h 973281"/>
              <a:gd name="connsiteX21" fmla="*/ 227312 w 1272418"/>
              <a:gd name="connsiteY21" fmla="*/ 299717 h 973281"/>
              <a:gd name="connsiteX22" fmla="*/ 234048 w 1272418"/>
              <a:gd name="connsiteY22" fmla="*/ 222263 h 973281"/>
              <a:gd name="connsiteX23" fmla="*/ 217209 w 1272418"/>
              <a:gd name="connsiteY23" fmla="*/ 161646 h 973281"/>
              <a:gd name="connsiteX24" fmla="*/ 176799 w 1272418"/>
              <a:gd name="connsiteY24" fmla="*/ 104397 h 973281"/>
              <a:gd name="connsiteX25" fmla="*/ 111131 w 1272418"/>
              <a:gd name="connsiteY25" fmla="*/ 52199 h 973281"/>
              <a:gd name="connsiteX26" fmla="*/ 48829 w 1272418"/>
              <a:gd name="connsiteY26" fmla="*/ 23574 h 973281"/>
              <a:gd name="connsiteX27" fmla="*/ 0 w 1272418"/>
              <a:gd name="connsiteY27" fmla="*/ 25259 h 97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72418" h="973281">
                <a:moveTo>
                  <a:pt x="2296" y="0"/>
                </a:moveTo>
                <a:lnTo>
                  <a:pt x="1272418" y="0"/>
                </a:lnTo>
                <a:lnTo>
                  <a:pt x="1272418" y="973281"/>
                </a:lnTo>
                <a:lnTo>
                  <a:pt x="384485" y="973281"/>
                </a:lnTo>
                <a:lnTo>
                  <a:pt x="385589" y="953031"/>
                </a:lnTo>
                <a:lnTo>
                  <a:pt x="461361" y="947980"/>
                </a:lnTo>
                <a:lnTo>
                  <a:pt x="511874" y="921039"/>
                </a:lnTo>
                <a:lnTo>
                  <a:pt x="579226" y="880627"/>
                </a:lnTo>
                <a:lnTo>
                  <a:pt x="638159" y="821694"/>
                </a:lnTo>
                <a:lnTo>
                  <a:pt x="685306" y="724035"/>
                </a:lnTo>
                <a:lnTo>
                  <a:pt x="695408" y="653315"/>
                </a:lnTo>
                <a:lnTo>
                  <a:pt x="683622" y="553971"/>
                </a:lnTo>
                <a:lnTo>
                  <a:pt x="641527" y="474832"/>
                </a:lnTo>
                <a:lnTo>
                  <a:pt x="587645" y="414215"/>
                </a:lnTo>
                <a:lnTo>
                  <a:pt x="523661" y="367069"/>
                </a:lnTo>
                <a:lnTo>
                  <a:pt x="449574" y="340129"/>
                </a:lnTo>
                <a:lnTo>
                  <a:pt x="373802" y="331710"/>
                </a:lnTo>
                <a:lnTo>
                  <a:pt x="309818" y="341812"/>
                </a:lnTo>
                <a:lnTo>
                  <a:pt x="245834" y="365385"/>
                </a:lnTo>
                <a:lnTo>
                  <a:pt x="188585" y="402429"/>
                </a:lnTo>
                <a:lnTo>
                  <a:pt x="188586" y="399061"/>
                </a:lnTo>
                <a:lnTo>
                  <a:pt x="227312" y="299717"/>
                </a:lnTo>
                <a:lnTo>
                  <a:pt x="234048" y="222263"/>
                </a:lnTo>
                <a:lnTo>
                  <a:pt x="217209" y="161646"/>
                </a:lnTo>
                <a:lnTo>
                  <a:pt x="176799" y="104397"/>
                </a:lnTo>
                <a:lnTo>
                  <a:pt x="111131" y="52199"/>
                </a:lnTo>
                <a:lnTo>
                  <a:pt x="48829" y="23574"/>
                </a:lnTo>
                <a:lnTo>
                  <a:pt x="0" y="2525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8000"/>
                </a:schemeClr>
              </a:gs>
              <a:gs pos="74000">
                <a:schemeClr val="bg1">
                  <a:alpha val="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 2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 rot="2700000">
            <a:off x="1980150" y="2696574"/>
            <a:ext cx="350096" cy="426991"/>
          </a:xfrm>
          <a:custGeom>
            <a:avLst/>
            <a:gdLst>
              <a:gd name="connsiteX0" fmla="*/ 62300 w 350096"/>
              <a:gd name="connsiteY0" fmla="*/ 98522 h 426991"/>
              <a:gd name="connsiteX1" fmla="*/ 117865 w 350096"/>
              <a:gd name="connsiteY1" fmla="*/ 53060 h 426991"/>
              <a:gd name="connsiteX2" fmla="*/ 170063 w 350096"/>
              <a:gd name="connsiteY2" fmla="*/ 27803 h 426991"/>
              <a:gd name="connsiteX3" fmla="*/ 220577 w 350096"/>
              <a:gd name="connsiteY3" fmla="*/ 21067 h 426991"/>
              <a:gd name="connsiteX4" fmla="*/ 219938 w 350096"/>
              <a:gd name="connsiteY4" fmla="*/ 0 h 426991"/>
              <a:gd name="connsiteX5" fmla="*/ 350096 w 350096"/>
              <a:gd name="connsiteY5" fmla="*/ 0 h 426991"/>
              <a:gd name="connsiteX6" fmla="*/ 350096 w 350096"/>
              <a:gd name="connsiteY6" fmla="*/ 426991 h 426991"/>
              <a:gd name="connsiteX7" fmla="*/ 48812 w 350096"/>
              <a:gd name="connsiteY7" fmla="*/ 426991 h 426991"/>
              <a:gd name="connsiteX8" fmla="*/ 47146 w 350096"/>
              <a:gd name="connsiteY8" fmla="*/ 416760 h 426991"/>
              <a:gd name="connsiteX9" fmla="*/ 11786 w 350096"/>
              <a:gd name="connsiteY9" fmla="*/ 327518 h 426991"/>
              <a:gd name="connsiteX10" fmla="*/ 0 w 350096"/>
              <a:gd name="connsiteY10" fmla="*/ 251748 h 426991"/>
              <a:gd name="connsiteX11" fmla="*/ 23572 w 350096"/>
              <a:gd name="connsiteY11" fmla="*/ 160823 h 42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0096" h="426991">
                <a:moveTo>
                  <a:pt x="62300" y="98522"/>
                </a:moveTo>
                <a:lnTo>
                  <a:pt x="117865" y="53060"/>
                </a:lnTo>
                <a:lnTo>
                  <a:pt x="170063" y="27803"/>
                </a:lnTo>
                <a:lnTo>
                  <a:pt x="220577" y="21067"/>
                </a:lnTo>
                <a:lnTo>
                  <a:pt x="219938" y="0"/>
                </a:lnTo>
                <a:lnTo>
                  <a:pt x="350096" y="0"/>
                </a:lnTo>
                <a:lnTo>
                  <a:pt x="350096" y="426991"/>
                </a:lnTo>
                <a:lnTo>
                  <a:pt x="48812" y="426991"/>
                </a:lnTo>
                <a:lnTo>
                  <a:pt x="47146" y="416760"/>
                </a:lnTo>
                <a:lnTo>
                  <a:pt x="11786" y="327518"/>
                </a:lnTo>
                <a:lnTo>
                  <a:pt x="0" y="251748"/>
                </a:lnTo>
                <a:lnTo>
                  <a:pt x="23572" y="16082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8000"/>
                </a:schemeClr>
              </a:gs>
              <a:gs pos="67000">
                <a:schemeClr val="bg1">
                  <a:alpha val="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4" name="图片 2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7" t="14020" r="25227" b="21676"/>
          <a:stretch/>
        </p:blipFill>
        <p:spPr>
          <a:xfrm>
            <a:off x="1612500" y="2667131"/>
            <a:ext cx="1065720" cy="1219200"/>
          </a:xfrm>
          <a:prstGeom prst="rect">
            <a:avLst/>
          </a:prstGeom>
        </p:spPr>
      </p:pic>
      <p:sp>
        <p:nvSpPr>
          <p:cNvPr id="7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11645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3981 L 4.375E-6 0.1180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1 L 4.375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1852 L -1.45833E-6 -0.0882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0.01852 L -1.45833E-6 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2 L 4.375E-6 4.44444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4818 7.40741E-7 L 1.66667E-6 7.40741E-7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3411 -0.118365 L 0 0 E" pathEditMode="relative" ptsTypes="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36446" y="3644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7778 L 0 1.11022E-1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4" grpId="1"/>
      <p:bldP spid="4" grpId="2"/>
      <p:bldP spid="5" grpId="0"/>
      <p:bldP spid="5" grpId="1"/>
      <p:bldP spid="6" grpId="0" animBg="1"/>
      <p:bldP spid="6" grpId="1" animBg="1"/>
      <p:bldP spid="6" grpId="2" animBg="1"/>
      <p:bldP spid="20" grpId="0"/>
      <p:bldP spid="20" grpId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 4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-1738388" y="0"/>
            <a:ext cx="18445597" cy="6862747"/>
          </a:xfrm>
          <a:custGeom>
            <a:avLst/>
            <a:gdLst>
              <a:gd name="connsiteX0" fmla="*/ 10328327 w 18445597"/>
              <a:gd name="connsiteY0" fmla="*/ 0 h 6862747"/>
              <a:gd name="connsiteX1" fmla="*/ 12706022 w 18445597"/>
              <a:gd name="connsiteY1" fmla="*/ 0 h 6862747"/>
              <a:gd name="connsiteX2" fmla="*/ 13930388 w 18445597"/>
              <a:gd name="connsiteY2" fmla="*/ 0 h 6862747"/>
              <a:gd name="connsiteX3" fmla="*/ 18445597 w 18445597"/>
              <a:gd name="connsiteY3" fmla="*/ 0 h 6862747"/>
              <a:gd name="connsiteX4" fmla="*/ 8119084 w 18445597"/>
              <a:gd name="connsiteY4" fmla="*/ 6862747 h 6862747"/>
              <a:gd name="connsiteX5" fmla="*/ 2379509 w 18445597"/>
              <a:gd name="connsiteY5" fmla="*/ 6862747 h 6862747"/>
              <a:gd name="connsiteX6" fmla="*/ 2386652 w 18445597"/>
              <a:gd name="connsiteY6" fmla="*/ 6858000 h 6862747"/>
              <a:gd name="connsiteX7" fmla="*/ 1738388 w 18445597"/>
              <a:gd name="connsiteY7" fmla="*/ 6858000 h 6862747"/>
              <a:gd name="connsiteX8" fmla="*/ 0 w 18445597"/>
              <a:gd name="connsiteY8" fmla="*/ 6858000 h 6862747"/>
              <a:gd name="connsiteX9" fmla="*/ 1738388 w 18445597"/>
              <a:gd name="connsiteY9" fmla="*/ 5702710 h 6862747"/>
              <a:gd name="connsiteX10" fmla="*/ 1738388 w 18445597"/>
              <a:gd name="connsiteY10" fmla="*/ 5702651 h 6862747"/>
              <a:gd name="connsiteX11" fmla="*/ 1822735 w 18445597"/>
              <a:gd name="connsiteY11" fmla="*/ 5646655 h 6862747"/>
              <a:gd name="connsiteX12" fmla="*/ 6006492 w 18445597"/>
              <a:gd name="connsiteY12" fmla="*/ 2866233 h 6862747"/>
              <a:gd name="connsiteX13" fmla="*/ 6010902 w 18445597"/>
              <a:gd name="connsiteY13" fmla="*/ 2866233 h 686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445597" h="6862747">
                <a:moveTo>
                  <a:pt x="10328327" y="0"/>
                </a:moveTo>
                <a:lnTo>
                  <a:pt x="12706022" y="0"/>
                </a:lnTo>
                <a:lnTo>
                  <a:pt x="13930388" y="0"/>
                </a:lnTo>
                <a:lnTo>
                  <a:pt x="18445597" y="0"/>
                </a:lnTo>
                <a:lnTo>
                  <a:pt x="8119084" y="6862747"/>
                </a:lnTo>
                <a:lnTo>
                  <a:pt x="2379509" y="6862747"/>
                </a:lnTo>
                <a:lnTo>
                  <a:pt x="2386652" y="6858000"/>
                </a:lnTo>
                <a:lnTo>
                  <a:pt x="1738388" y="6858000"/>
                </a:lnTo>
                <a:lnTo>
                  <a:pt x="0" y="6858000"/>
                </a:lnTo>
                <a:lnTo>
                  <a:pt x="1738388" y="5702710"/>
                </a:lnTo>
                <a:lnTo>
                  <a:pt x="1738388" y="5702651"/>
                </a:lnTo>
                <a:lnTo>
                  <a:pt x="1822735" y="5646655"/>
                </a:lnTo>
                <a:lnTo>
                  <a:pt x="6006492" y="2866233"/>
                </a:lnTo>
                <a:lnTo>
                  <a:pt x="6010902" y="2866233"/>
                </a:lnTo>
                <a:close/>
              </a:path>
            </a:pathLst>
          </a:custGeom>
          <a:gradFill flip="none" rotWithShape="1">
            <a:gsLst>
              <a:gs pos="0">
                <a:srgbClr val="34343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矩形 3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468688" y="722516"/>
            <a:ext cx="1690054" cy="16900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0800">
            <a:noFill/>
          </a:ln>
          <a:effectLst>
            <a:outerShdw blurRad="1270000" dist="609600" dir="2700000" sx="93000" sy="93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924802" y="1528228"/>
            <a:ext cx="2439756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物理</a:t>
            </a:r>
            <a:r>
              <a:rPr lang="en-US" altLang="zh-CN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/ </a:t>
            </a:r>
            <a:r>
              <a:rPr lang="zh-CN" altLang="en-US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光照系统</a:t>
            </a:r>
            <a:endParaRPr lang="en-US" altLang="zh-CN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78000"/>
                    </a:schemeClr>
                  </a:gs>
                </a:gsLst>
                <a:lin ang="2700000" scaled="1"/>
                <a:tileRect/>
              </a:gradFill>
              <a:latin typeface="+mj-lt"/>
            </a:endParaRPr>
          </a:p>
        </p:txBody>
      </p:sp>
      <p:sp>
        <p:nvSpPr>
          <p:cNvPr id="43" name="矩形 4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117374" y="2275545"/>
            <a:ext cx="1690054" cy="16900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0800">
            <a:noFill/>
          </a:ln>
          <a:effectLst>
            <a:outerShdw blurRad="1270000" dist="609600" dir="2700000" sx="93000" sy="93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831374" y="3828574"/>
            <a:ext cx="1690054" cy="1690054"/>
          </a:xfrm>
          <a:prstGeom prst="rect">
            <a:avLst/>
          </a:prstGeom>
          <a:solidFill>
            <a:schemeClr val="accent2"/>
          </a:solidFill>
          <a:ln w="50800">
            <a:noFill/>
          </a:ln>
          <a:effectLst>
            <a:outerShdw blurRad="1270000" dist="609600" dir="2700000" sx="93000" sy="93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545080" y="3166197"/>
            <a:ext cx="2725900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78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动物行为</a:t>
            </a:r>
            <a:endParaRPr lang="en-US" altLang="zh-CN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78000"/>
                    </a:schemeClr>
                  </a:gs>
                </a:gsLst>
                <a:lin ang="2700000" scaled="1"/>
                <a:tileRect/>
              </a:gradFill>
              <a:latin typeface="+mj-lt"/>
            </a:endParaRPr>
          </a:p>
        </p:txBody>
      </p:sp>
      <p:sp>
        <p:nvSpPr>
          <p:cNvPr id="39" name="矩形 3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192179" y="4709979"/>
            <a:ext cx="2439756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2"/>
                </a:solidFill>
                <a:latin typeface="+mj-lt"/>
              </a:rPr>
              <a:t>碰撞检测</a:t>
            </a:r>
            <a:endParaRPr lang="en-US" altLang="zh-CN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4" name="矩形 53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192179" y="5125477"/>
            <a:ext cx="3914193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1.</a:t>
            </a:r>
            <a:r>
              <a:rPr lang="zh-CN" altLang="en-US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动物</a:t>
            </a:r>
            <a:r>
              <a:rPr lang="en-US" altLang="zh-CN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猎人行动时对地形障碍、地形高度的检测</a:t>
            </a:r>
            <a:endParaRPr lang="en-US" altLang="zh-CN" sz="1200" dirty="0">
              <a:solidFill>
                <a:schemeClr val="bg1">
                  <a:alpha val="78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2.</a:t>
            </a:r>
            <a:r>
              <a:rPr lang="zh-CN" altLang="en-US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子弹射击对地形与动物的检测</a:t>
            </a:r>
          </a:p>
        </p:txBody>
      </p:sp>
      <p:sp>
        <p:nvSpPr>
          <p:cNvPr id="55" name="矩形 5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5545080" y="3547868"/>
            <a:ext cx="3914193" cy="788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自然状态：速度较慢、 方向随机</a:t>
            </a:r>
            <a:endParaRPr lang="en-US" altLang="zh-CN" sz="1200" dirty="0">
              <a:solidFill>
                <a:schemeClr val="bg1">
                  <a:alpha val="78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受惊状态：速度更快、具有明确方向</a:t>
            </a:r>
            <a:endParaRPr lang="en-US" altLang="zh-CN" sz="1200" dirty="0">
              <a:solidFill>
                <a:schemeClr val="bg1">
                  <a:alpha val="78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肢体运动：需要实现自然的肢体运动</a:t>
            </a:r>
          </a:p>
        </p:txBody>
      </p:sp>
      <p:sp>
        <p:nvSpPr>
          <p:cNvPr id="56" name="矩形 5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7924802" y="1986299"/>
            <a:ext cx="3914193" cy="788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增加重力因素，使动物的行为更自然，增设子弹下坠的现象</a:t>
            </a:r>
            <a:endParaRPr lang="en-US" altLang="zh-CN" sz="1200" dirty="0">
              <a:solidFill>
                <a:schemeClr val="bg1">
                  <a:alpha val="78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完善光影效果，使游戏场景更真实，游戏体验更佳</a:t>
            </a:r>
          </a:p>
        </p:txBody>
      </p:sp>
      <p:sp>
        <p:nvSpPr>
          <p:cNvPr id="65" name="任意多边形 64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 rot="5400000">
            <a:off x="7594103" y="1658055"/>
            <a:ext cx="180779" cy="155844"/>
          </a:xfrm>
          <a:custGeom>
            <a:avLst/>
            <a:gdLst>
              <a:gd name="connsiteX0" fmla="*/ 339763 w 679526"/>
              <a:gd name="connsiteY0" fmla="*/ 0 h 585798"/>
              <a:gd name="connsiteX1" fmla="*/ 679526 w 679526"/>
              <a:gd name="connsiteY1" fmla="*/ 585798 h 585798"/>
              <a:gd name="connsiteX2" fmla="*/ 457875 w 679526"/>
              <a:gd name="connsiteY2" fmla="*/ 585798 h 585798"/>
              <a:gd name="connsiteX3" fmla="*/ 339763 w 679526"/>
              <a:gd name="connsiteY3" fmla="*/ 382157 h 585798"/>
              <a:gd name="connsiteX4" fmla="*/ 221651 w 679526"/>
              <a:gd name="connsiteY4" fmla="*/ 585798 h 585798"/>
              <a:gd name="connsiteX5" fmla="*/ 0 w 679526"/>
              <a:gd name="connsiteY5" fmla="*/ 585798 h 585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526" h="585798">
                <a:moveTo>
                  <a:pt x="339763" y="0"/>
                </a:moveTo>
                <a:lnTo>
                  <a:pt x="679526" y="585798"/>
                </a:lnTo>
                <a:lnTo>
                  <a:pt x="457875" y="585798"/>
                </a:lnTo>
                <a:lnTo>
                  <a:pt x="339763" y="382157"/>
                </a:lnTo>
                <a:lnTo>
                  <a:pt x="221651" y="585798"/>
                </a:lnTo>
                <a:lnTo>
                  <a:pt x="0" y="585798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 65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 rot="5400000">
            <a:off x="5149699" y="3260689"/>
            <a:ext cx="180779" cy="155844"/>
          </a:xfrm>
          <a:custGeom>
            <a:avLst/>
            <a:gdLst>
              <a:gd name="connsiteX0" fmla="*/ 339763 w 679526"/>
              <a:gd name="connsiteY0" fmla="*/ 0 h 585798"/>
              <a:gd name="connsiteX1" fmla="*/ 679526 w 679526"/>
              <a:gd name="connsiteY1" fmla="*/ 585798 h 585798"/>
              <a:gd name="connsiteX2" fmla="*/ 457875 w 679526"/>
              <a:gd name="connsiteY2" fmla="*/ 585798 h 585798"/>
              <a:gd name="connsiteX3" fmla="*/ 339763 w 679526"/>
              <a:gd name="connsiteY3" fmla="*/ 382157 h 585798"/>
              <a:gd name="connsiteX4" fmla="*/ 221651 w 679526"/>
              <a:gd name="connsiteY4" fmla="*/ 585798 h 585798"/>
              <a:gd name="connsiteX5" fmla="*/ 0 w 679526"/>
              <a:gd name="connsiteY5" fmla="*/ 585798 h 585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526" h="585798">
                <a:moveTo>
                  <a:pt x="339763" y="0"/>
                </a:moveTo>
                <a:lnTo>
                  <a:pt x="679526" y="585798"/>
                </a:lnTo>
                <a:lnTo>
                  <a:pt x="457875" y="585798"/>
                </a:lnTo>
                <a:lnTo>
                  <a:pt x="339763" y="382157"/>
                </a:lnTo>
                <a:lnTo>
                  <a:pt x="221651" y="585798"/>
                </a:lnTo>
                <a:lnTo>
                  <a:pt x="0" y="585798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 66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 rot="5400000">
            <a:off x="2865736" y="4839807"/>
            <a:ext cx="180779" cy="155844"/>
          </a:xfrm>
          <a:custGeom>
            <a:avLst/>
            <a:gdLst>
              <a:gd name="connsiteX0" fmla="*/ 339763 w 679526"/>
              <a:gd name="connsiteY0" fmla="*/ 0 h 585798"/>
              <a:gd name="connsiteX1" fmla="*/ 679526 w 679526"/>
              <a:gd name="connsiteY1" fmla="*/ 585798 h 585798"/>
              <a:gd name="connsiteX2" fmla="*/ 457875 w 679526"/>
              <a:gd name="connsiteY2" fmla="*/ 585798 h 585798"/>
              <a:gd name="connsiteX3" fmla="*/ 339763 w 679526"/>
              <a:gd name="connsiteY3" fmla="*/ 382157 h 585798"/>
              <a:gd name="connsiteX4" fmla="*/ 221651 w 679526"/>
              <a:gd name="connsiteY4" fmla="*/ 585798 h 585798"/>
              <a:gd name="connsiteX5" fmla="*/ 0 w 679526"/>
              <a:gd name="connsiteY5" fmla="*/ 585798 h 585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526" h="585798">
                <a:moveTo>
                  <a:pt x="339763" y="0"/>
                </a:moveTo>
                <a:lnTo>
                  <a:pt x="679526" y="585798"/>
                </a:lnTo>
                <a:lnTo>
                  <a:pt x="457875" y="585798"/>
                </a:lnTo>
                <a:lnTo>
                  <a:pt x="339763" y="382157"/>
                </a:lnTo>
                <a:lnTo>
                  <a:pt x="221651" y="585798"/>
                </a:lnTo>
                <a:lnTo>
                  <a:pt x="0" y="585798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SpPr/>
          <p:nvPr/>
        </p:nvSpPr>
        <p:spPr>
          <a:xfrm>
            <a:off x="326129" y="301392"/>
            <a:ext cx="4735870" cy="1958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难</a:t>
            </a: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		</a:t>
            </a: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点</a:t>
            </a: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	</a:t>
            </a:r>
          </a:p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	</a:t>
            </a: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与</a:t>
            </a:r>
            <a:endParaRPr lang="en-US" altLang="zh-CN" sz="3200" dirty="0">
              <a:gradFill flip="none" rotWithShape="1">
                <a:gsLst>
                  <a:gs pos="51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</a:endParaRPr>
          </a:p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闪</a:t>
            </a: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	</a:t>
            </a: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光</a:t>
            </a:r>
            <a:r>
              <a:rPr lang="en-US" altLang="zh-CN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	</a:t>
            </a:r>
            <a:r>
              <a:rPr lang="zh-CN" altLang="en-US" sz="3200" dirty="0">
                <a:gradFill flip="none" rotWithShape="1">
                  <a:gsLst>
                    <a:gs pos="51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</a:rPr>
              <a:t>点</a:t>
            </a:r>
          </a:p>
        </p:txBody>
      </p:sp>
      <p:cxnSp>
        <p:nvCxnSpPr>
          <p:cNvPr id="69" name="直接连接符 68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/>
          <p:cNvCxnSpPr/>
          <p:nvPr/>
        </p:nvCxnSpPr>
        <p:spPr>
          <a:xfrm>
            <a:off x="326129" y="2378313"/>
            <a:ext cx="522514" cy="0"/>
          </a:xfrm>
          <a:prstGeom prst="line">
            <a:avLst/>
          </a:prstGeom>
          <a:ln w="25400"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e7d195523061f1c0d3ba7f298e59d031c9c3f97027ed136f882110EF8F17BAD1F2C348D17C7856EF46CB4678CC9E44EE1ABA681E3133328A7B4D22AAF822B2429426B2355AA8CC4431B8568D2CF3B73A96BBEC1D6ED9A296B43765507A3E7CF5D1CA7E8172631B7DC4BDD6EDD9C905DDE509891D9B10512B757EAF468629A66A40406F5054747F5B</a:t>
            </a:r>
            <a:endParaRPr lang="zh-CN" altLang="en-US" sz="10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D5C23A4-875A-C1A1-5290-BBECD337DA6E}"/>
              </a:ext>
            </a:extLst>
          </p:cNvPr>
          <p:cNvSpPr/>
          <p:nvPr/>
        </p:nvSpPr>
        <p:spPr>
          <a:xfrm>
            <a:off x="1371558" y="4387418"/>
            <a:ext cx="609685" cy="526050"/>
          </a:xfrm>
          <a:custGeom>
            <a:avLst/>
            <a:gdLst>
              <a:gd name="T0" fmla="*/ 1365 w 10007"/>
              <a:gd name="T1" fmla="*/ 6623 h 8634"/>
              <a:gd name="T2" fmla="*/ 3015 w 10007"/>
              <a:gd name="T3" fmla="*/ 5255 h 8634"/>
              <a:gd name="T4" fmla="*/ 988 w 10007"/>
              <a:gd name="T5" fmla="*/ 5225 h 8634"/>
              <a:gd name="T6" fmla="*/ 1507 w 10007"/>
              <a:gd name="T7" fmla="*/ 3875 h 8634"/>
              <a:gd name="T8" fmla="*/ 3798 w 10007"/>
              <a:gd name="T9" fmla="*/ 3629 h 8634"/>
              <a:gd name="T10" fmla="*/ 3397 w 10007"/>
              <a:gd name="T11" fmla="*/ 3140 h 8634"/>
              <a:gd name="T12" fmla="*/ 1643 w 10007"/>
              <a:gd name="T13" fmla="*/ 3371 h 8634"/>
              <a:gd name="T14" fmla="*/ 592 w 10007"/>
              <a:gd name="T15" fmla="*/ 5041 h 8634"/>
              <a:gd name="T16" fmla="*/ 10 w 10007"/>
              <a:gd name="T17" fmla="*/ 5610 h 8634"/>
              <a:gd name="T18" fmla="*/ 345 w 10007"/>
              <a:gd name="T19" fmla="*/ 5815 h 8634"/>
              <a:gd name="T20" fmla="*/ 510 w 10007"/>
              <a:gd name="T21" fmla="*/ 7833 h 8634"/>
              <a:gd name="T22" fmla="*/ 1613 w 10007"/>
              <a:gd name="T23" fmla="*/ 8056 h 8634"/>
              <a:gd name="T24" fmla="*/ 2776 w 10007"/>
              <a:gd name="T25" fmla="*/ 7378 h 8634"/>
              <a:gd name="T26" fmla="*/ 3015 w 10007"/>
              <a:gd name="T27" fmla="*/ 5255 h 8634"/>
              <a:gd name="T28" fmla="*/ 1677 w 10007"/>
              <a:gd name="T29" fmla="*/ 6569 h 8634"/>
              <a:gd name="T30" fmla="*/ 1365 w 10007"/>
              <a:gd name="T31" fmla="*/ 6624 h 8634"/>
              <a:gd name="T32" fmla="*/ 671 w 10007"/>
              <a:gd name="T33" fmla="*/ 6183 h 8634"/>
              <a:gd name="T34" fmla="*/ 1727 w 10007"/>
              <a:gd name="T35" fmla="*/ 6241 h 8634"/>
              <a:gd name="T36" fmla="*/ 1852 w 10007"/>
              <a:gd name="T37" fmla="*/ 6414 h 8634"/>
              <a:gd name="T38" fmla="*/ 8000 w 10007"/>
              <a:gd name="T39" fmla="*/ 2744 h 8634"/>
              <a:gd name="T40" fmla="*/ 9283 w 10007"/>
              <a:gd name="T41" fmla="*/ 4784 h 8634"/>
              <a:gd name="T42" fmla="*/ 9995 w 10007"/>
              <a:gd name="T43" fmla="*/ 5477 h 8634"/>
              <a:gd name="T44" fmla="*/ 9585 w 10007"/>
              <a:gd name="T45" fmla="*/ 5726 h 8634"/>
              <a:gd name="T46" fmla="*/ 9383 w 10007"/>
              <a:gd name="T47" fmla="*/ 8190 h 8634"/>
              <a:gd name="T48" fmla="*/ 8036 w 10007"/>
              <a:gd name="T49" fmla="*/ 8464 h 8634"/>
              <a:gd name="T50" fmla="*/ 4421 w 10007"/>
              <a:gd name="T51" fmla="*/ 7443 h 8634"/>
              <a:gd name="T52" fmla="*/ 3019 w 10007"/>
              <a:gd name="T53" fmla="*/ 8004 h 8634"/>
              <a:gd name="T54" fmla="*/ 3102 w 10007"/>
              <a:gd name="T55" fmla="*/ 5619 h 8634"/>
              <a:gd name="T56" fmla="*/ 2792 w 10007"/>
              <a:gd name="T57" fmla="*/ 5031 h 8634"/>
              <a:gd name="T58" fmla="*/ 3451 w 10007"/>
              <a:gd name="T59" fmla="*/ 4429 h 8634"/>
              <a:gd name="T60" fmla="*/ 4201 w 10007"/>
              <a:gd name="T61" fmla="*/ 3064 h 8634"/>
              <a:gd name="T62" fmla="*/ 5857 w 10007"/>
              <a:gd name="T63" fmla="*/ 2461 h 8634"/>
              <a:gd name="T64" fmla="*/ 8798 w 10007"/>
              <a:gd name="T65" fmla="*/ 5009 h 8634"/>
              <a:gd name="T66" fmla="*/ 8166 w 10007"/>
              <a:gd name="T67" fmla="*/ 3360 h 8634"/>
              <a:gd name="T68" fmla="*/ 5189 w 10007"/>
              <a:gd name="T69" fmla="*/ 3051 h 8634"/>
              <a:gd name="T70" fmla="*/ 4083 w 10007"/>
              <a:gd name="T71" fmla="*/ 4596 h 8634"/>
              <a:gd name="T72" fmla="*/ 8339 w 10007"/>
              <a:gd name="T73" fmla="*/ 6716 h 8634"/>
              <a:gd name="T74" fmla="*/ 9187 w 10007"/>
              <a:gd name="T75" fmla="*/ 6176 h 8634"/>
              <a:gd name="T76" fmla="*/ 7897 w 10007"/>
              <a:gd name="T77" fmla="*/ 6248 h 8634"/>
              <a:gd name="T78" fmla="*/ 7956 w 10007"/>
              <a:gd name="T79" fmla="*/ 6650 h 8634"/>
              <a:gd name="T80" fmla="*/ 8339 w 10007"/>
              <a:gd name="T81" fmla="*/ 6716 h 8634"/>
              <a:gd name="T82" fmla="*/ 4678 w 10007"/>
              <a:gd name="T83" fmla="*/ 6350 h 8634"/>
              <a:gd name="T84" fmla="*/ 3738 w 10007"/>
              <a:gd name="T85" fmla="*/ 5511 h 8634"/>
              <a:gd name="T86" fmla="*/ 3626 w 10007"/>
              <a:gd name="T87" fmla="*/ 6229 h 8634"/>
              <a:gd name="T88" fmla="*/ 4676 w 10007"/>
              <a:gd name="T89" fmla="*/ 1005 h 8634"/>
              <a:gd name="T90" fmla="*/ 3942 w 10007"/>
              <a:gd name="T91" fmla="*/ 703 h 8634"/>
              <a:gd name="T92" fmla="*/ 1807 w 10007"/>
              <a:gd name="T93" fmla="*/ 698 h 8634"/>
              <a:gd name="T94" fmla="*/ 2624 w 10007"/>
              <a:gd name="T95" fmla="*/ 0 h 8634"/>
              <a:gd name="T96" fmla="*/ 1807 w 10007"/>
              <a:gd name="T97" fmla="*/ 698 h 8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007" h="8634">
                <a:moveTo>
                  <a:pt x="1365" y="6623"/>
                </a:moveTo>
                <a:cubicBezTo>
                  <a:pt x="1365" y="6621"/>
                  <a:pt x="1365" y="6619"/>
                  <a:pt x="1365" y="6623"/>
                </a:cubicBezTo>
                <a:close/>
                <a:moveTo>
                  <a:pt x="1365" y="6623"/>
                </a:moveTo>
                <a:close/>
                <a:moveTo>
                  <a:pt x="3015" y="5255"/>
                </a:moveTo>
                <a:cubicBezTo>
                  <a:pt x="3013" y="5255"/>
                  <a:pt x="3013" y="5255"/>
                  <a:pt x="3015" y="5255"/>
                </a:cubicBezTo>
                <a:cubicBezTo>
                  <a:pt x="2352" y="5318"/>
                  <a:pt x="1681" y="5306"/>
                  <a:pt x="988" y="5225"/>
                </a:cubicBezTo>
                <a:cubicBezTo>
                  <a:pt x="1097" y="4808"/>
                  <a:pt x="1188" y="4422"/>
                  <a:pt x="1303" y="4045"/>
                </a:cubicBezTo>
                <a:cubicBezTo>
                  <a:pt x="1325" y="3973"/>
                  <a:pt x="1427" y="3901"/>
                  <a:pt x="1507" y="3875"/>
                </a:cubicBezTo>
                <a:cubicBezTo>
                  <a:pt x="1701" y="3810"/>
                  <a:pt x="1901" y="3745"/>
                  <a:pt x="2103" y="3729"/>
                </a:cubicBezTo>
                <a:cubicBezTo>
                  <a:pt x="2667" y="3684"/>
                  <a:pt x="3233" y="3654"/>
                  <a:pt x="3798" y="3629"/>
                </a:cubicBezTo>
                <a:cubicBezTo>
                  <a:pt x="3863" y="3489"/>
                  <a:pt x="3927" y="3349"/>
                  <a:pt x="3991" y="3208"/>
                </a:cubicBezTo>
                <a:cubicBezTo>
                  <a:pt x="3793" y="3183"/>
                  <a:pt x="3595" y="3164"/>
                  <a:pt x="3397" y="3140"/>
                </a:cubicBezTo>
                <a:cubicBezTo>
                  <a:pt x="2970" y="3114"/>
                  <a:pt x="2587" y="3145"/>
                  <a:pt x="2131" y="3251"/>
                </a:cubicBezTo>
                <a:cubicBezTo>
                  <a:pt x="1968" y="3291"/>
                  <a:pt x="1805" y="3326"/>
                  <a:pt x="1643" y="3371"/>
                </a:cubicBezTo>
                <a:cubicBezTo>
                  <a:pt x="1216" y="3493"/>
                  <a:pt x="892" y="3713"/>
                  <a:pt x="810" y="4194"/>
                </a:cubicBezTo>
                <a:cubicBezTo>
                  <a:pt x="760" y="4480"/>
                  <a:pt x="672" y="4761"/>
                  <a:pt x="592" y="5041"/>
                </a:cubicBezTo>
                <a:cubicBezTo>
                  <a:pt x="577" y="5095"/>
                  <a:pt x="516" y="5180"/>
                  <a:pt x="478" y="5179"/>
                </a:cubicBezTo>
                <a:cubicBezTo>
                  <a:pt x="172" y="5166"/>
                  <a:pt x="70" y="5363"/>
                  <a:pt x="10" y="5610"/>
                </a:cubicBezTo>
                <a:cubicBezTo>
                  <a:pt x="0" y="5668"/>
                  <a:pt x="12" y="5718"/>
                  <a:pt x="22" y="5759"/>
                </a:cubicBezTo>
                <a:cubicBezTo>
                  <a:pt x="141" y="5780"/>
                  <a:pt x="261" y="5800"/>
                  <a:pt x="345" y="5815"/>
                </a:cubicBezTo>
                <a:cubicBezTo>
                  <a:pt x="377" y="6255"/>
                  <a:pt x="408" y="6691"/>
                  <a:pt x="443" y="7129"/>
                </a:cubicBezTo>
                <a:cubicBezTo>
                  <a:pt x="462" y="7364"/>
                  <a:pt x="473" y="7600"/>
                  <a:pt x="510" y="7833"/>
                </a:cubicBezTo>
                <a:cubicBezTo>
                  <a:pt x="527" y="7940"/>
                  <a:pt x="582" y="8105"/>
                  <a:pt x="645" y="8141"/>
                </a:cubicBezTo>
                <a:cubicBezTo>
                  <a:pt x="693" y="8195"/>
                  <a:pt x="1472" y="8125"/>
                  <a:pt x="1613" y="8056"/>
                </a:cubicBezTo>
                <a:cubicBezTo>
                  <a:pt x="1678" y="8025"/>
                  <a:pt x="1681" y="7679"/>
                  <a:pt x="1718" y="7470"/>
                </a:cubicBezTo>
                <a:lnTo>
                  <a:pt x="2776" y="7378"/>
                </a:lnTo>
                <a:cubicBezTo>
                  <a:pt x="2818" y="6816"/>
                  <a:pt x="2871" y="6255"/>
                  <a:pt x="2925" y="5695"/>
                </a:cubicBezTo>
                <a:cubicBezTo>
                  <a:pt x="2937" y="5546"/>
                  <a:pt x="2983" y="5400"/>
                  <a:pt x="3015" y="5255"/>
                </a:cubicBezTo>
                <a:close/>
                <a:moveTo>
                  <a:pt x="1852" y="6414"/>
                </a:moveTo>
                <a:cubicBezTo>
                  <a:pt x="1835" y="6478"/>
                  <a:pt x="1748" y="6545"/>
                  <a:pt x="1677" y="6569"/>
                </a:cubicBezTo>
                <a:cubicBezTo>
                  <a:pt x="1580" y="6601"/>
                  <a:pt x="1470" y="6614"/>
                  <a:pt x="1365" y="6624"/>
                </a:cubicBezTo>
                <a:cubicBezTo>
                  <a:pt x="1365" y="6625"/>
                  <a:pt x="1365" y="6628"/>
                  <a:pt x="1365" y="6624"/>
                </a:cubicBezTo>
                <a:cubicBezTo>
                  <a:pt x="1210" y="6621"/>
                  <a:pt x="1053" y="6630"/>
                  <a:pt x="901" y="6613"/>
                </a:cubicBezTo>
                <a:cubicBezTo>
                  <a:pt x="702" y="6589"/>
                  <a:pt x="635" y="6449"/>
                  <a:pt x="671" y="6183"/>
                </a:cubicBezTo>
                <a:cubicBezTo>
                  <a:pt x="696" y="6000"/>
                  <a:pt x="835" y="5980"/>
                  <a:pt x="963" y="6011"/>
                </a:cubicBezTo>
                <a:cubicBezTo>
                  <a:pt x="1222" y="6071"/>
                  <a:pt x="1477" y="6151"/>
                  <a:pt x="1727" y="6241"/>
                </a:cubicBezTo>
                <a:cubicBezTo>
                  <a:pt x="1786" y="6260"/>
                  <a:pt x="1865" y="6368"/>
                  <a:pt x="1852" y="6414"/>
                </a:cubicBezTo>
                <a:close/>
                <a:moveTo>
                  <a:pt x="1852" y="6414"/>
                </a:moveTo>
                <a:close/>
                <a:moveTo>
                  <a:pt x="7405" y="2598"/>
                </a:moveTo>
                <a:cubicBezTo>
                  <a:pt x="7603" y="2646"/>
                  <a:pt x="7803" y="2689"/>
                  <a:pt x="8000" y="2744"/>
                </a:cubicBezTo>
                <a:cubicBezTo>
                  <a:pt x="8521" y="2893"/>
                  <a:pt x="8917" y="3160"/>
                  <a:pt x="9018" y="3749"/>
                </a:cubicBezTo>
                <a:cubicBezTo>
                  <a:pt x="9078" y="4099"/>
                  <a:pt x="9186" y="4441"/>
                  <a:pt x="9283" y="4784"/>
                </a:cubicBezTo>
                <a:cubicBezTo>
                  <a:pt x="9302" y="4850"/>
                  <a:pt x="9376" y="4952"/>
                  <a:pt x="9422" y="4951"/>
                </a:cubicBezTo>
                <a:cubicBezTo>
                  <a:pt x="9797" y="4936"/>
                  <a:pt x="9921" y="5176"/>
                  <a:pt x="9995" y="5477"/>
                </a:cubicBezTo>
                <a:cubicBezTo>
                  <a:pt x="10007" y="5547"/>
                  <a:pt x="9991" y="5609"/>
                  <a:pt x="9978" y="5659"/>
                </a:cubicBezTo>
                <a:cubicBezTo>
                  <a:pt x="9833" y="5684"/>
                  <a:pt x="9687" y="5709"/>
                  <a:pt x="9585" y="5726"/>
                </a:cubicBezTo>
                <a:cubicBezTo>
                  <a:pt x="9545" y="6264"/>
                  <a:pt x="9506" y="6796"/>
                  <a:pt x="9465" y="7330"/>
                </a:cubicBezTo>
                <a:cubicBezTo>
                  <a:pt x="9442" y="7617"/>
                  <a:pt x="9428" y="7906"/>
                  <a:pt x="9383" y="8190"/>
                </a:cubicBezTo>
                <a:cubicBezTo>
                  <a:pt x="9362" y="8321"/>
                  <a:pt x="9296" y="8522"/>
                  <a:pt x="9218" y="8567"/>
                </a:cubicBezTo>
                <a:cubicBezTo>
                  <a:pt x="9160" y="8634"/>
                  <a:pt x="8207" y="8547"/>
                  <a:pt x="8036" y="8464"/>
                </a:cubicBezTo>
                <a:cubicBezTo>
                  <a:pt x="7957" y="8425"/>
                  <a:pt x="7953" y="8003"/>
                  <a:pt x="7908" y="7748"/>
                </a:cubicBezTo>
                <a:lnTo>
                  <a:pt x="4421" y="7443"/>
                </a:lnTo>
                <a:cubicBezTo>
                  <a:pt x="4314" y="7671"/>
                  <a:pt x="4453" y="7976"/>
                  <a:pt x="4171" y="8125"/>
                </a:cubicBezTo>
                <a:cubicBezTo>
                  <a:pt x="4086" y="8173"/>
                  <a:pt x="3059" y="8088"/>
                  <a:pt x="3019" y="8004"/>
                </a:cubicBezTo>
                <a:cubicBezTo>
                  <a:pt x="2973" y="7969"/>
                  <a:pt x="2919" y="7775"/>
                  <a:pt x="2928" y="7654"/>
                </a:cubicBezTo>
                <a:cubicBezTo>
                  <a:pt x="2974" y="6974"/>
                  <a:pt x="3037" y="6296"/>
                  <a:pt x="3102" y="5619"/>
                </a:cubicBezTo>
                <a:cubicBezTo>
                  <a:pt x="3116" y="5470"/>
                  <a:pt x="3162" y="5324"/>
                  <a:pt x="3193" y="5180"/>
                </a:cubicBezTo>
                <a:cubicBezTo>
                  <a:pt x="3067" y="5133"/>
                  <a:pt x="2929" y="5083"/>
                  <a:pt x="2792" y="5031"/>
                </a:cubicBezTo>
                <a:cubicBezTo>
                  <a:pt x="2786" y="4974"/>
                  <a:pt x="2779" y="4888"/>
                  <a:pt x="2812" y="4804"/>
                </a:cubicBezTo>
                <a:cubicBezTo>
                  <a:pt x="2939" y="4535"/>
                  <a:pt x="3116" y="4361"/>
                  <a:pt x="3451" y="4429"/>
                </a:cubicBezTo>
                <a:cubicBezTo>
                  <a:pt x="3501" y="4439"/>
                  <a:pt x="3598" y="4344"/>
                  <a:pt x="3632" y="4277"/>
                </a:cubicBezTo>
                <a:cubicBezTo>
                  <a:pt x="3829" y="3876"/>
                  <a:pt x="4018" y="3471"/>
                  <a:pt x="4201" y="3064"/>
                </a:cubicBezTo>
                <a:cubicBezTo>
                  <a:pt x="4316" y="2805"/>
                  <a:pt x="4517" y="2647"/>
                  <a:pt x="4779" y="2599"/>
                </a:cubicBezTo>
                <a:cubicBezTo>
                  <a:pt x="5134" y="2532"/>
                  <a:pt x="5498" y="2505"/>
                  <a:pt x="5857" y="2461"/>
                </a:cubicBezTo>
                <a:cubicBezTo>
                  <a:pt x="6381" y="2431"/>
                  <a:pt x="6848" y="2469"/>
                  <a:pt x="7405" y="2598"/>
                </a:cubicBezTo>
                <a:close/>
                <a:moveTo>
                  <a:pt x="8798" y="5009"/>
                </a:moveTo>
                <a:cubicBezTo>
                  <a:pt x="8666" y="4499"/>
                  <a:pt x="8553" y="4030"/>
                  <a:pt x="8414" y="3569"/>
                </a:cubicBezTo>
                <a:cubicBezTo>
                  <a:pt x="8388" y="3480"/>
                  <a:pt x="8263" y="3393"/>
                  <a:pt x="8166" y="3360"/>
                </a:cubicBezTo>
                <a:cubicBezTo>
                  <a:pt x="7930" y="3281"/>
                  <a:pt x="7685" y="3201"/>
                  <a:pt x="7438" y="3181"/>
                </a:cubicBezTo>
                <a:cubicBezTo>
                  <a:pt x="6689" y="3121"/>
                  <a:pt x="5939" y="3083"/>
                  <a:pt x="5189" y="3051"/>
                </a:cubicBezTo>
                <a:cubicBezTo>
                  <a:pt x="4882" y="3038"/>
                  <a:pt x="4662" y="3176"/>
                  <a:pt x="4548" y="3488"/>
                </a:cubicBezTo>
                <a:cubicBezTo>
                  <a:pt x="4416" y="3850"/>
                  <a:pt x="4252" y="4200"/>
                  <a:pt x="4083" y="4596"/>
                </a:cubicBezTo>
                <a:cubicBezTo>
                  <a:pt x="5629" y="5074"/>
                  <a:pt x="7167" y="5201"/>
                  <a:pt x="8798" y="5009"/>
                </a:cubicBezTo>
                <a:close/>
                <a:moveTo>
                  <a:pt x="8339" y="6716"/>
                </a:moveTo>
                <a:cubicBezTo>
                  <a:pt x="8528" y="6713"/>
                  <a:pt x="8719" y="6724"/>
                  <a:pt x="8906" y="6703"/>
                </a:cubicBezTo>
                <a:cubicBezTo>
                  <a:pt x="9148" y="6674"/>
                  <a:pt x="9231" y="6501"/>
                  <a:pt x="9187" y="6176"/>
                </a:cubicBezTo>
                <a:cubicBezTo>
                  <a:pt x="9157" y="5954"/>
                  <a:pt x="8987" y="5930"/>
                  <a:pt x="8829" y="5966"/>
                </a:cubicBezTo>
                <a:cubicBezTo>
                  <a:pt x="8513" y="6040"/>
                  <a:pt x="8202" y="6136"/>
                  <a:pt x="7897" y="6248"/>
                </a:cubicBezTo>
                <a:cubicBezTo>
                  <a:pt x="7823" y="6274"/>
                  <a:pt x="7727" y="6405"/>
                  <a:pt x="7742" y="6461"/>
                </a:cubicBezTo>
                <a:cubicBezTo>
                  <a:pt x="7763" y="6540"/>
                  <a:pt x="7869" y="6621"/>
                  <a:pt x="7956" y="6650"/>
                </a:cubicBezTo>
                <a:cubicBezTo>
                  <a:pt x="8077" y="6689"/>
                  <a:pt x="8211" y="6705"/>
                  <a:pt x="8339" y="6716"/>
                </a:cubicBezTo>
                <a:cubicBezTo>
                  <a:pt x="8339" y="6725"/>
                  <a:pt x="8339" y="6708"/>
                  <a:pt x="8339" y="6716"/>
                </a:cubicBezTo>
                <a:close/>
                <a:moveTo>
                  <a:pt x="4186" y="6351"/>
                </a:moveTo>
                <a:cubicBezTo>
                  <a:pt x="4376" y="6353"/>
                  <a:pt x="4529" y="6369"/>
                  <a:pt x="4678" y="6350"/>
                </a:cubicBezTo>
                <a:cubicBezTo>
                  <a:pt x="4863" y="6326"/>
                  <a:pt x="4939" y="6116"/>
                  <a:pt x="4787" y="6025"/>
                </a:cubicBezTo>
                <a:cubicBezTo>
                  <a:pt x="4453" y="5826"/>
                  <a:pt x="4098" y="5659"/>
                  <a:pt x="3738" y="5511"/>
                </a:cubicBezTo>
                <a:cubicBezTo>
                  <a:pt x="3594" y="5452"/>
                  <a:pt x="3482" y="5566"/>
                  <a:pt x="3462" y="5730"/>
                </a:cubicBezTo>
                <a:cubicBezTo>
                  <a:pt x="3439" y="5921"/>
                  <a:pt x="3362" y="6143"/>
                  <a:pt x="3626" y="6229"/>
                </a:cubicBezTo>
                <a:cubicBezTo>
                  <a:pt x="3817" y="6293"/>
                  <a:pt x="4022" y="6318"/>
                  <a:pt x="4186" y="6351"/>
                </a:cubicBezTo>
                <a:close/>
                <a:moveTo>
                  <a:pt x="4676" y="1005"/>
                </a:moveTo>
                <a:lnTo>
                  <a:pt x="4103" y="2256"/>
                </a:lnTo>
                <a:lnTo>
                  <a:pt x="3942" y="703"/>
                </a:lnTo>
                <a:lnTo>
                  <a:pt x="4676" y="1005"/>
                </a:lnTo>
                <a:close/>
                <a:moveTo>
                  <a:pt x="1807" y="698"/>
                </a:moveTo>
                <a:lnTo>
                  <a:pt x="3732" y="2238"/>
                </a:lnTo>
                <a:lnTo>
                  <a:pt x="2624" y="0"/>
                </a:lnTo>
                <a:lnTo>
                  <a:pt x="1807" y="698"/>
                </a:lnTo>
                <a:close/>
                <a:moveTo>
                  <a:pt x="1807" y="698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5E8B0F8-E0A9-5B25-734C-47E93FF6974E}"/>
              </a:ext>
            </a:extLst>
          </p:cNvPr>
          <p:cNvSpPr/>
          <p:nvPr/>
        </p:nvSpPr>
        <p:spPr>
          <a:xfrm>
            <a:off x="3694608" y="2861039"/>
            <a:ext cx="535585" cy="523220"/>
          </a:xfrm>
          <a:custGeom>
            <a:avLst/>
            <a:gdLst>
              <a:gd name="T0" fmla="*/ 6586 w 6586"/>
              <a:gd name="T1" fmla="*/ 1735 h 6603"/>
              <a:gd name="T2" fmla="*/ 6330 w 6586"/>
              <a:gd name="T3" fmla="*/ 1589 h 6603"/>
              <a:gd name="T4" fmla="*/ 6523 w 6586"/>
              <a:gd name="T5" fmla="*/ 1394 h 6603"/>
              <a:gd name="T6" fmla="*/ 6537 w 6586"/>
              <a:gd name="T7" fmla="*/ 1351 h 6603"/>
              <a:gd name="T8" fmla="*/ 6506 w 6586"/>
              <a:gd name="T9" fmla="*/ 1319 h 6603"/>
              <a:gd name="T10" fmla="*/ 5580 w 6586"/>
              <a:gd name="T11" fmla="*/ 1293 h 6603"/>
              <a:gd name="T12" fmla="*/ 5884 w 6586"/>
              <a:gd name="T13" fmla="*/ 1038 h 6603"/>
              <a:gd name="T14" fmla="*/ 5902 w 6586"/>
              <a:gd name="T15" fmla="*/ 992 h 6603"/>
              <a:gd name="T16" fmla="*/ 5865 w 6586"/>
              <a:gd name="T17" fmla="*/ 959 h 6603"/>
              <a:gd name="T18" fmla="*/ 4243 w 6586"/>
              <a:gd name="T19" fmla="*/ 1250 h 6603"/>
              <a:gd name="T20" fmla="*/ 4267 w 6586"/>
              <a:gd name="T21" fmla="*/ 194 h 6603"/>
              <a:gd name="T22" fmla="*/ 4221 w 6586"/>
              <a:gd name="T23" fmla="*/ 50 h 6603"/>
              <a:gd name="T24" fmla="*/ 4074 w 6586"/>
              <a:gd name="T25" fmla="*/ 15 h 6603"/>
              <a:gd name="T26" fmla="*/ 2796 w 6586"/>
              <a:gd name="T27" fmla="*/ 1459 h 6603"/>
              <a:gd name="T28" fmla="*/ 2343 w 6586"/>
              <a:gd name="T29" fmla="*/ 1830 h 6603"/>
              <a:gd name="T30" fmla="*/ 933 w 6586"/>
              <a:gd name="T31" fmla="*/ 2805 h 6603"/>
              <a:gd name="T32" fmla="*/ 444 w 6586"/>
              <a:gd name="T33" fmla="*/ 2805 h 6603"/>
              <a:gd name="T34" fmla="*/ 0 w 6586"/>
              <a:gd name="T35" fmla="*/ 3600 h 6603"/>
              <a:gd name="T36" fmla="*/ 444 w 6586"/>
              <a:gd name="T37" fmla="*/ 4394 h 6603"/>
              <a:gd name="T38" fmla="*/ 1081 w 6586"/>
              <a:gd name="T39" fmla="*/ 4394 h 6603"/>
              <a:gd name="T40" fmla="*/ 3165 w 6586"/>
              <a:gd name="T41" fmla="*/ 5563 h 6603"/>
              <a:gd name="T42" fmla="*/ 3771 w 6586"/>
              <a:gd name="T43" fmla="*/ 5954 h 6603"/>
              <a:gd name="T44" fmla="*/ 5684 w 6586"/>
              <a:gd name="T45" fmla="*/ 6603 h 6603"/>
              <a:gd name="T46" fmla="*/ 6586 w 6586"/>
              <a:gd name="T47" fmla="*/ 5701 h 6603"/>
              <a:gd name="T48" fmla="*/ 6586 w 6586"/>
              <a:gd name="T49" fmla="*/ 1735 h 6603"/>
              <a:gd name="T50" fmla="*/ 288 w 6586"/>
              <a:gd name="T51" fmla="*/ 3857 h 6603"/>
              <a:gd name="T52" fmla="*/ 179 w 6586"/>
              <a:gd name="T53" fmla="*/ 3636 h 6603"/>
              <a:gd name="T54" fmla="*/ 288 w 6586"/>
              <a:gd name="T55" fmla="*/ 3414 h 6603"/>
              <a:gd name="T56" fmla="*/ 398 w 6586"/>
              <a:gd name="T57" fmla="*/ 3636 h 6603"/>
              <a:gd name="T58" fmla="*/ 288 w 6586"/>
              <a:gd name="T59" fmla="*/ 3857 h 6603"/>
              <a:gd name="T60" fmla="*/ 2217 w 6586"/>
              <a:gd name="T61" fmla="*/ 4344 h 6603"/>
              <a:gd name="T62" fmla="*/ 2051 w 6586"/>
              <a:gd name="T63" fmla="*/ 4507 h 6603"/>
              <a:gd name="T64" fmla="*/ 2016 w 6586"/>
              <a:gd name="T65" fmla="*/ 4515 h 6603"/>
              <a:gd name="T66" fmla="*/ 1633 w 6586"/>
              <a:gd name="T67" fmla="*/ 4428 h 6603"/>
              <a:gd name="T68" fmla="*/ 1378 w 6586"/>
              <a:gd name="T69" fmla="*/ 3206 h 6603"/>
              <a:gd name="T70" fmla="*/ 1443 w 6586"/>
              <a:gd name="T71" fmla="*/ 3173 h 6603"/>
              <a:gd name="T72" fmla="*/ 1495 w 6586"/>
              <a:gd name="T73" fmla="*/ 3224 h 6603"/>
              <a:gd name="T74" fmla="*/ 2142 w 6586"/>
              <a:gd name="T75" fmla="*/ 4124 h 6603"/>
              <a:gd name="T76" fmla="*/ 2217 w 6586"/>
              <a:gd name="T77" fmla="*/ 4344 h 6603"/>
              <a:gd name="T78" fmla="*/ 2442 w 6586"/>
              <a:gd name="T79" fmla="*/ 2723 h 6603"/>
              <a:gd name="T80" fmla="*/ 2305 w 6586"/>
              <a:gd name="T81" fmla="*/ 2586 h 6603"/>
              <a:gd name="T82" fmla="*/ 2442 w 6586"/>
              <a:gd name="T83" fmla="*/ 2449 h 6603"/>
              <a:gd name="T84" fmla="*/ 2579 w 6586"/>
              <a:gd name="T85" fmla="*/ 2586 h 6603"/>
              <a:gd name="T86" fmla="*/ 2442 w 6586"/>
              <a:gd name="T87" fmla="*/ 2723 h 6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586" h="6603">
                <a:moveTo>
                  <a:pt x="6586" y="1735"/>
                </a:moveTo>
                <a:lnTo>
                  <a:pt x="6330" y="1589"/>
                </a:lnTo>
                <a:cubicBezTo>
                  <a:pt x="6354" y="1541"/>
                  <a:pt x="6455" y="1451"/>
                  <a:pt x="6523" y="1394"/>
                </a:cubicBezTo>
                <a:cubicBezTo>
                  <a:pt x="6535" y="1383"/>
                  <a:pt x="6541" y="1367"/>
                  <a:pt x="6537" y="1351"/>
                </a:cubicBezTo>
                <a:cubicBezTo>
                  <a:pt x="6534" y="1335"/>
                  <a:pt x="6522" y="1323"/>
                  <a:pt x="6506" y="1319"/>
                </a:cubicBezTo>
                <a:cubicBezTo>
                  <a:pt x="6024" y="1189"/>
                  <a:pt x="5580" y="1293"/>
                  <a:pt x="5580" y="1293"/>
                </a:cubicBezTo>
                <a:cubicBezTo>
                  <a:pt x="5646" y="1203"/>
                  <a:pt x="5787" y="1101"/>
                  <a:pt x="5884" y="1038"/>
                </a:cubicBezTo>
                <a:cubicBezTo>
                  <a:pt x="5899" y="1028"/>
                  <a:pt x="5906" y="1009"/>
                  <a:pt x="5902" y="992"/>
                </a:cubicBezTo>
                <a:cubicBezTo>
                  <a:pt x="5898" y="974"/>
                  <a:pt x="5883" y="961"/>
                  <a:pt x="5865" y="959"/>
                </a:cubicBezTo>
                <a:cubicBezTo>
                  <a:pt x="4978" y="848"/>
                  <a:pt x="4249" y="1246"/>
                  <a:pt x="4243" y="1250"/>
                </a:cubicBezTo>
                <a:cubicBezTo>
                  <a:pt x="4150" y="862"/>
                  <a:pt x="4210" y="445"/>
                  <a:pt x="4267" y="194"/>
                </a:cubicBezTo>
                <a:cubicBezTo>
                  <a:pt x="4278" y="142"/>
                  <a:pt x="4261" y="86"/>
                  <a:pt x="4221" y="50"/>
                </a:cubicBezTo>
                <a:cubicBezTo>
                  <a:pt x="4182" y="13"/>
                  <a:pt x="4126" y="0"/>
                  <a:pt x="4074" y="15"/>
                </a:cubicBezTo>
                <a:cubicBezTo>
                  <a:pt x="3532" y="177"/>
                  <a:pt x="3077" y="898"/>
                  <a:pt x="2796" y="1459"/>
                </a:cubicBezTo>
                <a:cubicBezTo>
                  <a:pt x="2627" y="1555"/>
                  <a:pt x="2474" y="1680"/>
                  <a:pt x="2343" y="1830"/>
                </a:cubicBezTo>
                <a:cubicBezTo>
                  <a:pt x="1573" y="2722"/>
                  <a:pt x="933" y="2805"/>
                  <a:pt x="933" y="2805"/>
                </a:cubicBezTo>
                <a:lnTo>
                  <a:pt x="444" y="2805"/>
                </a:lnTo>
                <a:cubicBezTo>
                  <a:pt x="199" y="2805"/>
                  <a:pt x="0" y="3161"/>
                  <a:pt x="0" y="3600"/>
                </a:cubicBezTo>
                <a:cubicBezTo>
                  <a:pt x="0" y="4039"/>
                  <a:pt x="199" y="4394"/>
                  <a:pt x="444" y="4394"/>
                </a:cubicBezTo>
                <a:lnTo>
                  <a:pt x="1081" y="4394"/>
                </a:lnTo>
                <a:cubicBezTo>
                  <a:pt x="1426" y="5139"/>
                  <a:pt x="2567" y="5238"/>
                  <a:pt x="3165" y="5563"/>
                </a:cubicBezTo>
                <a:cubicBezTo>
                  <a:pt x="3406" y="5695"/>
                  <a:pt x="3607" y="5828"/>
                  <a:pt x="3771" y="5954"/>
                </a:cubicBezTo>
                <a:cubicBezTo>
                  <a:pt x="4322" y="6376"/>
                  <a:pt x="4991" y="6603"/>
                  <a:pt x="5684" y="6603"/>
                </a:cubicBezTo>
                <a:cubicBezTo>
                  <a:pt x="6182" y="6603"/>
                  <a:pt x="6586" y="6199"/>
                  <a:pt x="6586" y="5701"/>
                </a:cubicBezTo>
                <a:lnTo>
                  <a:pt x="6586" y="1735"/>
                </a:lnTo>
                <a:close/>
                <a:moveTo>
                  <a:pt x="288" y="3857"/>
                </a:moveTo>
                <a:cubicBezTo>
                  <a:pt x="228" y="3857"/>
                  <a:pt x="179" y="3758"/>
                  <a:pt x="179" y="3636"/>
                </a:cubicBezTo>
                <a:cubicBezTo>
                  <a:pt x="179" y="3513"/>
                  <a:pt x="228" y="3414"/>
                  <a:pt x="288" y="3414"/>
                </a:cubicBezTo>
                <a:cubicBezTo>
                  <a:pt x="349" y="3414"/>
                  <a:pt x="398" y="3513"/>
                  <a:pt x="398" y="3636"/>
                </a:cubicBezTo>
                <a:cubicBezTo>
                  <a:pt x="398" y="3758"/>
                  <a:pt x="349" y="3857"/>
                  <a:pt x="288" y="3857"/>
                </a:cubicBezTo>
                <a:close/>
                <a:moveTo>
                  <a:pt x="2217" y="4344"/>
                </a:moveTo>
                <a:cubicBezTo>
                  <a:pt x="2198" y="4425"/>
                  <a:pt x="2133" y="4489"/>
                  <a:pt x="2051" y="4507"/>
                </a:cubicBezTo>
                <a:lnTo>
                  <a:pt x="2016" y="4515"/>
                </a:lnTo>
                <a:cubicBezTo>
                  <a:pt x="1882" y="4544"/>
                  <a:pt x="1742" y="4513"/>
                  <a:pt x="1633" y="4428"/>
                </a:cubicBezTo>
                <a:cubicBezTo>
                  <a:pt x="1081" y="4000"/>
                  <a:pt x="1240" y="3474"/>
                  <a:pt x="1378" y="3206"/>
                </a:cubicBezTo>
                <a:cubicBezTo>
                  <a:pt x="1391" y="3182"/>
                  <a:pt x="1417" y="3169"/>
                  <a:pt x="1443" y="3173"/>
                </a:cubicBezTo>
                <a:cubicBezTo>
                  <a:pt x="1470" y="3177"/>
                  <a:pt x="1491" y="3197"/>
                  <a:pt x="1495" y="3224"/>
                </a:cubicBezTo>
                <a:cubicBezTo>
                  <a:pt x="1558" y="3580"/>
                  <a:pt x="1875" y="3906"/>
                  <a:pt x="2142" y="4124"/>
                </a:cubicBezTo>
                <a:cubicBezTo>
                  <a:pt x="2207" y="4177"/>
                  <a:pt x="2236" y="4262"/>
                  <a:pt x="2217" y="4344"/>
                </a:cubicBezTo>
                <a:close/>
                <a:moveTo>
                  <a:pt x="2442" y="2723"/>
                </a:moveTo>
                <a:cubicBezTo>
                  <a:pt x="2367" y="2723"/>
                  <a:pt x="2305" y="2661"/>
                  <a:pt x="2305" y="2586"/>
                </a:cubicBezTo>
                <a:cubicBezTo>
                  <a:pt x="2305" y="2510"/>
                  <a:pt x="2367" y="2449"/>
                  <a:pt x="2442" y="2449"/>
                </a:cubicBezTo>
                <a:cubicBezTo>
                  <a:pt x="2518" y="2449"/>
                  <a:pt x="2579" y="2510"/>
                  <a:pt x="2579" y="2586"/>
                </a:cubicBezTo>
                <a:cubicBezTo>
                  <a:pt x="2579" y="2661"/>
                  <a:pt x="2518" y="2723"/>
                  <a:pt x="2442" y="2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1F18679-6755-AD2E-3B09-2B3E340F4C71}"/>
              </a:ext>
            </a:extLst>
          </p:cNvPr>
          <p:cNvSpPr/>
          <p:nvPr/>
        </p:nvSpPr>
        <p:spPr>
          <a:xfrm>
            <a:off x="6008872" y="1263159"/>
            <a:ext cx="609685" cy="608767"/>
          </a:xfrm>
          <a:custGeom>
            <a:avLst/>
            <a:gdLst>
              <a:gd name="connsiteX0" fmla="*/ 334339 w 609614"/>
              <a:gd name="connsiteY0" fmla="*/ 549775 h 608697"/>
              <a:gd name="connsiteX1" fmla="*/ 353956 w 609614"/>
              <a:gd name="connsiteY1" fmla="*/ 549775 h 608697"/>
              <a:gd name="connsiteX2" fmla="*/ 353956 w 609614"/>
              <a:gd name="connsiteY2" fmla="*/ 569463 h 608697"/>
              <a:gd name="connsiteX3" fmla="*/ 334339 w 609614"/>
              <a:gd name="connsiteY3" fmla="*/ 569463 h 608697"/>
              <a:gd name="connsiteX4" fmla="*/ 294963 w 609614"/>
              <a:gd name="connsiteY4" fmla="*/ 549775 h 608697"/>
              <a:gd name="connsiteX5" fmla="*/ 314651 w 609614"/>
              <a:gd name="connsiteY5" fmla="*/ 549775 h 608697"/>
              <a:gd name="connsiteX6" fmla="*/ 314651 w 609614"/>
              <a:gd name="connsiteY6" fmla="*/ 569463 h 608697"/>
              <a:gd name="connsiteX7" fmla="*/ 294963 w 609614"/>
              <a:gd name="connsiteY7" fmla="*/ 569463 h 608697"/>
              <a:gd name="connsiteX8" fmla="*/ 255588 w 609614"/>
              <a:gd name="connsiteY8" fmla="*/ 549775 h 608697"/>
              <a:gd name="connsiteX9" fmla="*/ 275346 w 609614"/>
              <a:gd name="connsiteY9" fmla="*/ 549775 h 608697"/>
              <a:gd name="connsiteX10" fmla="*/ 275346 w 609614"/>
              <a:gd name="connsiteY10" fmla="*/ 569463 h 608697"/>
              <a:gd name="connsiteX11" fmla="*/ 255588 w 609614"/>
              <a:gd name="connsiteY11" fmla="*/ 569463 h 608697"/>
              <a:gd name="connsiteX12" fmla="*/ 216356 w 609614"/>
              <a:gd name="connsiteY12" fmla="*/ 530182 h 608697"/>
              <a:gd name="connsiteX13" fmla="*/ 167130 w 609614"/>
              <a:gd name="connsiteY13" fmla="*/ 579242 h 608697"/>
              <a:gd name="connsiteX14" fmla="*/ 167130 w 609614"/>
              <a:gd name="connsiteY14" fmla="*/ 589091 h 608697"/>
              <a:gd name="connsiteX15" fmla="*/ 442484 w 609614"/>
              <a:gd name="connsiteY15" fmla="*/ 589091 h 608697"/>
              <a:gd name="connsiteX16" fmla="*/ 442484 w 609614"/>
              <a:gd name="connsiteY16" fmla="*/ 579242 h 608697"/>
              <a:gd name="connsiteX17" fmla="*/ 393350 w 609614"/>
              <a:gd name="connsiteY17" fmla="*/ 530182 h 608697"/>
              <a:gd name="connsiteX18" fmla="*/ 353987 w 609614"/>
              <a:gd name="connsiteY18" fmla="*/ 353455 h 608697"/>
              <a:gd name="connsiteX19" fmla="*/ 344124 w 609614"/>
              <a:gd name="connsiteY19" fmla="*/ 363304 h 608697"/>
              <a:gd name="connsiteX20" fmla="*/ 353987 w 609614"/>
              <a:gd name="connsiteY20" fmla="*/ 373060 h 608697"/>
              <a:gd name="connsiteX21" fmla="*/ 363851 w 609614"/>
              <a:gd name="connsiteY21" fmla="*/ 363304 h 608697"/>
              <a:gd name="connsiteX22" fmla="*/ 353987 w 609614"/>
              <a:gd name="connsiteY22" fmla="*/ 353455 h 608697"/>
              <a:gd name="connsiteX23" fmla="*/ 244196 w 609614"/>
              <a:gd name="connsiteY23" fmla="*/ 319858 h 608697"/>
              <a:gd name="connsiteX24" fmla="*/ 210825 w 609614"/>
              <a:gd name="connsiteY24" fmla="*/ 353179 h 608697"/>
              <a:gd name="connsiteX25" fmla="*/ 236729 w 609614"/>
              <a:gd name="connsiteY25" fmla="*/ 373981 h 608697"/>
              <a:gd name="connsiteX26" fmla="*/ 310384 w 609614"/>
              <a:gd name="connsiteY26" fmla="*/ 376558 h 608697"/>
              <a:gd name="connsiteX27" fmla="*/ 244196 w 609614"/>
              <a:gd name="connsiteY27" fmla="*/ 319858 h 608697"/>
              <a:gd name="connsiteX28" fmla="*/ 39547 w 609614"/>
              <a:gd name="connsiteY28" fmla="*/ 255242 h 608697"/>
              <a:gd name="connsiteX29" fmla="*/ 304853 w 609614"/>
              <a:gd name="connsiteY29" fmla="*/ 510576 h 608697"/>
              <a:gd name="connsiteX30" fmla="*/ 570067 w 609614"/>
              <a:gd name="connsiteY30" fmla="*/ 255242 h 608697"/>
              <a:gd name="connsiteX31" fmla="*/ 530704 w 609614"/>
              <a:gd name="connsiteY31" fmla="*/ 255242 h 608697"/>
              <a:gd name="connsiteX32" fmla="*/ 304853 w 609614"/>
              <a:gd name="connsiteY32" fmla="*/ 471273 h 608697"/>
              <a:gd name="connsiteX33" fmla="*/ 78910 w 609614"/>
              <a:gd name="connsiteY33" fmla="*/ 255242 h 608697"/>
              <a:gd name="connsiteX34" fmla="*/ 304853 w 609614"/>
              <a:gd name="connsiteY34" fmla="*/ 225788 h 608697"/>
              <a:gd name="connsiteX35" fmla="*/ 285126 w 609614"/>
              <a:gd name="connsiteY35" fmla="*/ 245485 h 608697"/>
              <a:gd name="connsiteX36" fmla="*/ 304853 w 609614"/>
              <a:gd name="connsiteY36" fmla="*/ 265091 h 608697"/>
              <a:gd name="connsiteX37" fmla="*/ 324488 w 609614"/>
              <a:gd name="connsiteY37" fmla="*/ 245485 h 608697"/>
              <a:gd name="connsiteX38" fmla="*/ 304853 w 609614"/>
              <a:gd name="connsiteY38" fmla="*/ 225788 h 608697"/>
              <a:gd name="connsiteX39" fmla="*/ 346336 w 609614"/>
              <a:gd name="connsiteY39" fmla="*/ 217964 h 608697"/>
              <a:gd name="connsiteX40" fmla="*/ 338592 w 609614"/>
              <a:gd name="connsiteY40" fmla="*/ 225604 h 608697"/>
              <a:gd name="connsiteX41" fmla="*/ 344124 w 609614"/>
              <a:gd name="connsiteY41" fmla="*/ 245485 h 608697"/>
              <a:gd name="connsiteX42" fmla="*/ 304853 w 609614"/>
              <a:gd name="connsiteY42" fmla="*/ 284697 h 608697"/>
              <a:gd name="connsiteX43" fmla="*/ 284941 w 609614"/>
              <a:gd name="connsiteY43" fmla="*/ 279174 h 608697"/>
              <a:gd name="connsiteX44" fmla="*/ 258208 w 609614"/>
              <a:gd name="connsiteY44" fmla="*/ 305867 h 608697"/>
              <a:gd name="connsiteX45" fmla="*/ 324673 w 609614"/>
              <a:gd name="connsiteY45" fmla="*/ 361002 h 608697"/>
              <a:gd name="connsiteX46" fmla="*/ 353987 w 609614"/>
              <a:gd name="connsiteY46" fmla="*/ 333849 h 608697"/>
              <a:gd name="connsiteX47" fmla="*/ 369105 w 609614"/>
              <a:gd name="connsiteY47" fmla="*/ 338083 h 608697"/>
              <a:gd name="connsiteX48" fmla="*/ 369935 w 609614"/>
              <a:gd name="connsiteY48" fmla="*/ 337255 h 608697"/>
              <a:gd name="connsiteX49" fmla="*/ 348180 w 609614"/>
              <a:gd name="connsiteY49" fmla="*/ 221369 h 608697"/>
              <a:gd name="connsiteX50" fmla="*/ 346336 w 609614"/>
              <a:gd name="connsiteY50" fmla="*/ 217964 h 608697"/>
              <a:gd name="connsiteX51" fmla="*/ 199118 w 609614"/>
              <a:gd name="connsiteY51" fmla="*/ 217135 h 608697"/>
              <a:gd name="connsiteX52" fmla="*/ 192849 w 609614"/>
              <a:gd name="connsiteY52" fmla="*/ 319766 h 608697"/>
              <a:gd name="connsiteX53" fmla="*/ 199763 w 609614"/>
              <a:gd name="connsiteY53" fmla="*/ 336518 h 608697"/>
              <a:gd name="connsiteX54" fmla="*/ 232949 w 609614"/>
              <a:gd name="connsiteY54" fmla="*/ 303290 h 608697"/>
              <a:gd name="connsiteX55" fmla="*/ 224376 w 609614"/>
              <a:gd name="connsiteY55" fmla="*/ 288655 h 608697"/>
              <a:gd name="connsiteX56" fmla="*/ 199118 w 609614"/>
              <a:gd name="connsiteY56" fmla="*/ 217135 h 608697"/>
              <a:gd name="connsiteX57" fmla="*/ 409943 w 609614"/>
              <a:gd name="connsiteY57" fmla="*/ 154452 h 608697"/>
              <a:gd name="connsiteX58" fmla="*/ 360717 w 609614"/>
              <a:gd name="connsiteY58" fmla="*/ 203513 h 608697"/>
              <a:gd name="connsiteX59" fmla="*/ 365602 w 609614"/>
              <a:gd name="connsiteY59" fmla="*/ 212073 h 608697"/>
              <a:gd name="connsiteX60" fmla="*/ 393258 w 609614"/>
              <a:gd name="connsiteY60" fmla="*/ 307984 h 608697"/>
              <a:gd name="connsiteX61" fmla="*/ 401370 w 609614"/>
              <a:gd name="connsiteY61" fmla="*/ 294085 h 608697"/>
              <a:gd name="connsiteX62" fmla="*/ 416857 w 609614"/>
              <a:gd name="connsiteY62" fmla="*/ 171205 h 608697"/>
              <a:gd name="connsiteX63" fmla="*/ 409943 w 609614"/>
              <a:gd name="connsiteY63" fmla="*/ 154452 h 608697"/>
              <a:gd name="connsiteX64" fmla="*/ 265306 w 609614"/>
              <a:gd name="connsiteY64" fmla="*/ 139725 h 608697"/>
              <a:gd name="connsiteX65" fmla="*/ 235992 w 609614"/>
              <a:gd name="connsiteY65" fmla="*/ 166879 h 608697"/>
              <a:gd name="connsiteX66" fmla="*/ 228893 w 609614"/>
              <a:gd name="connsiteY66" fmla="*/ 165958 h 608697"/>
              <a:gd name="connsiteX67" fmla="*/ 216633 w 609614"/>
              <a:gd name="connsiteY67" fmla="*/ 182986 h 608697"/>
              <a:gd name="connsiteX68" fmla="*/ 241799 w 609614"/>
              <a:gd name="connsiteY68" fmla="*/ 279358 h 608697"/>
              <a:gd name="connsiteX69" fmla="*/ 247238 w 609614"/>
              <a:gd name="connsiteY69" fmla="*/ 289023 h 608697"/>
              <a:gd name="connsiteX70" fmla="*/ 271022 w 609614"/>
              <a:gd name="connsiteY70" fmla="*/ 265275 h 608697"/>
              <a:gd name="connsiteX71" fmla="*/ 265490 w 609614"/>
              <a:gd name="connsiteY71" fmla="*/ 245485 h 608697"/>
              <a:gd name="connsiteX72" fmla="*/ 304853 w 609614"/>
              <a:gd name="connsiteY72" fmla="*/ 206182 h 608697"/>
              <a:gd name="connsiteX73" fmla="*/ 324673 w 609614"/>
              <a:gd name="connsiteY73" fmla="*/ 211705 h 608697"/>
              <a:gd name="connsiteX74" fmla="*/ 335735 w 609614"/>
              <a:gd name="connsiteY74" fmla="*/ 200659 h 608697"/>
              <a:gd name="connsiteX75" fmla="*/ 265306 w 609614"/>
              <a:gd name="connsiteY75" fmla="*/ 139725 h 608697"/>
              <a:gd name="connsiteX76" fmla="*/ 235992 w 609614"/>
              <a:gd name="connsiteY76" fmla="*/ 127667 h 608697"/>
              <a:gd name="connsiteX77" fmla="*/ 226128 w 609614"/>
              <a:gd name="connsiteY77" fmla="*/ 137424 h 608697"/>
              <a:gd name="connsiteX78" fmla="*/ 235992 w 609614"/>
              <a:gd name="connsiteY78" fmla="*/ 147273 h 608697"/>
              <a:gd name="connsiteX79" fmla="*/ 245855 w 609614"/>
              <a:gd name="connsiteY79" fmla="*/ 137424 h 608697"/>
              <a:gd name="connsiteX80" fmla="*/ 235992 w 609614"/>
              <a:gd name="connsiteY80" fmla="*/ 127667 h 608697"/>
              <a:gd name="connsiteX81" fmla="*/ 327427 w 609614"/>
              <a:gd name="connsiteY81" fmla="*/ 108292 h 608697"/>
              <a:gd name="connsiteX82" fmla="*/ 278304 w 609614"/>
              <a:gd name="connsiteY82" fmla="*/ 123709 h 608697"/>
              <a:gd name="connsiteX83" fmla="*/ 349931 w 609614"/>
              <a:gd name="connsiteY83" fmla="*/ 186576 h 608697"/>
              <a:gd name="connsiteX84" fmla="*/ 398881 w 609614"/>
              <a:gd name="connsiteY84" fmla="*/ 137700 h 608697"/>
              <a:gd name="connsiteX85" fmla="*/ 372885 w 609614"/>
              <a:gd name="connsiteY85" fmla="*/ 116898 h 608697"/>
              <a:gd name="connsiteX86" fmla="*/ 327427 w 609614"/>
              <a:gd name="connsiteY86" fmla="*/ 108292 h 608697"/>
              <a:gd name="connsiteX87" fmla="*/ 457879 w 609614"/>
              <a:gd name="connsiteY87" fmla="*/ 106497 h 608697"/>
              <a:gd name="connsiteX88" fmla="*/ 424324 w 609614"/>
              <a:gd name="connsiteY88" fmla="*/ 140001 h 608697"/>
              <a:gd name="connsiteX89" fmla="*/ 435570 w 609614"/>
              <a:gd name="connsiteY89" fmla="*/ 165222 h 608697"/>
              <a:gd name="connsiteX90" fmla="*/ 418793 w 609614"/>
              <a:gd name="connsiteY90" fmla="*/ 303290 h 608697"/>
              <a:gd name="connsiteX91" fmla="*/ 387081 w 609614"/>
              <a:gd name="connsiteY91" fmla="*/ 347840 h 608697"/>
              <a:gd name="connsiteX92" fmla="*/ 382749 w 609614"/>
              <a:gd name="connsiteY92" fmla="*/ 356768 h 608697"/>
              <a:gd name="connsiteX93" fmla="*/ 383486 w 609614"/>
              <a:gd name="connsiteY93" fmla="*/ 363304 h 608697"/>
              <a:gd name="connsiteX94" fmla="*/ 353987 w 609614"/>
              <a:gd name="connsiteY94" fmla="*/ 392758 h 608697"/>
              <a:gd name="connsiteX95" fmla="*/ 336472 w 609614"/>
              <a:gd name="connsiteY95" fmla="*/ 386775 h 608697"/>
              <a:gd name="connsiteX96" fmla="*/ 275170 w 609614"/>
              <a:gd name="connsiteY96" fmla="*/ 402515 h 608697"/>
              <a:gd name="connsiteX97" fmla="*/ 227879 w 609614"/>
              <a:gd name="connsiteY97" fmla="*/ 391470 h 608697"/>
              <a:gd name="connsiteX98" fmla="*/ 196905 w 609614"/>
              <a:gd name="connsiteY98" fmla="*/ 367170 h 608697"/>
              <a:gd name="connsiteX99" fmla="*/ 166208 w 609614"/>
              <a:gd name="connsiteY99" fmla="*/ 397821 h 608697"/>
              <a:gd name="connsiteX100" fmla="*/ 304853 w 609614"/>
              <a:gd name="connsiteY100" fmla="*/ 451667 h 608697"/>
              <a:gd name="connsiteX101" fmla="*/ 511346 w 609614"/>
              <a:gd name="connsiteY101" fmla="*/ 245485 h 608697"/>
              <a:gd name="connsiteX102" fmla="*/ 457879 w 609614"/>
              <a:gd name="connsiteY102" fmla="*/ 106497 h 608697"/>
              <a:gd name="connsiteX103" fmla="*/ 277843 w 609614"/>
              <a:gd name="connsiteY103" fmla="*/ 41328 h 608697"/>
              <a:gd name="connsiteX104" fmla="*/ 98361 w 609614"/>
              <a:gd name="connsiteY104" fmla="*/ 245485 h 608697"/>
              <a:gd name="connsiteX105" fmla="*/ 152288 w 609614"/>
              <a:gd name="connsiteY105" fmla="*/ 383922 h 608697"/>
              <a:gd name="connsiteX106" fmla="*/ 185290 w 609614"/>
              <a:gd name="connsiteY106" fmla="*/ 350878 h 608697"/>
              <a:gd name="connsiteX107" fmla="*/ 174044 w 609614"/>
              <a:gd name="connsiteY107" fmla="*/ 325749 h 608697"/>
              <a:gd name="connsiteX108" fmla="*/ 190913 w 609614"/>
              <a:gd name="connsiteY108" fmla="*/ 187681 h 608697"/>
              <a:gd name="connsiteX109" fmla="*/ 197366 w 609614"/>
              <a:gd name="connsiteY109" fmla="*/ 176267 h 608697"/>
              <a:gd name="connsiteX110" fmla="*/ 207230 w 609614"/>
              <a:gd name="connsiteY110" fmla="*/ 143959 h 608697"/>
              <a:gd name="connsiteX111" fmla="*/ 206493 w 609614"/>
              <a:gd name="connsiteY111" fmla="*/ 137424 h 608697"/>
              <a:gd name="connsiteX112" fmla="*/ 235992 w 609614"/>
              <a:gd name="connsiteY112" fmla="*/ 107969 h 608697"/>
              <a:gd name="connsiteX113" fmla="*/ 254889 w 609614"/>
              <a:gd name="connsiteY113" fmla="*/ 115057 h 608697"/>
              <a:gd name="connsiteX114" fmla="*/ 381827 w 609614"/>
              <a:gd name="connsiteY114" fmla="*/ 99409 h 608697"/>
              <a:gd name="connsiteX115" fmla="*/ 412801 w 609614"/>
              <a:gd name="connsiteY115" fmla="*/ 123801 h 608697"/>
              <a:gd name="connsiteX116" fmla="*/ 443959 w 609614"/>
              <a:gd name="connsiteY116" fmla="*/ 92598 h 608697"/>
              <a:gd name="connsiteX117" fmla="*/ 331771 w 609614"/>
              <a:gd name="connsiteY117" fmla="*/ 41328 h 608697"/>
              <a:gd name="connsiteX118" fmla="*/ 304853 w 609614"/>
              <a:gd name="connsiteY118" fmla="*/ 58909 h 608697"/>
              <a:gd name="connsiteX119" fmla="*/ 277843 w 609614"/>
              <a:gd name="connsiteY119" fmla="*/ 41328 h 608697"/>
              <a:gd name="connsiteX120" fmla="*/ 304853 w 609614"/>
              <a:gd name="connsiteY120" fmla="*/ 19606 h 608697"/>
              <a:gd name="connsiteX121" fmla="*/ 294989 w 609614"/>
              <a:gd name="connsiteY121" fmla="*/ 29455 h 608697"/>
              <a:gd name="connsiteX122" fmla="*/ 304853 w 609614"/>
              <a:gd name="connsiteY122" fmla="*/ 39303 h 608697"/>
              <a:gd name="connsiteX123" fmla="*/ 314625 w 609614"/>
              <a:gd name="connsiteY123" fmla="*/ 29455 h 608697"/>
              <a:gd name="connsiteX124" fmla="*/ 304853 w 609614"/>
              <a:gd name="connsiteY124" fmla="*/ 19606 h 608697"/>
              <a:gd name="connsiteX125" fmla="*/ 304853 w 609614"/>
              <a:gd name="connsiteY125" fmla="*/ 0 h 608697"/>
              <a:gd name="connsiteX126" fmla="*/ 333154 w 609614"/>
              <a:gd name="connsiteY126" fmla="*/ 21631 h 608697"/>
              <a:gd name="connsiteX127" fmla="*/ 530520 w 609614"/>
              <a:gd name="connsiteY127" fmla="*/ 235637 h 608697"/>
              <a:gd name="connsiteX128" fmla="*/ 570344 w 609614"/>
              <a:gd name="connsiteY128" fmla="*/ 235637 h 608697"/>
              <a:gd name="connsiteX129" fmla="*/ 570344 w 609614"/>
              <a:gd name="connsiteY129" fmla="*/ 216031 h 608697"/>
              <a:gd name="connsiteX130" fmla="*/ 589979 w 609614"/>
              <a:gd name="connsiteY130" fmla="*/ 216031 h 608697"/>
              <a:gd name="connsiteX131" fmla="*/ 589979 w 609614"/>
              <a:gd name="connsiteY131" fmla="*/ 235637 h 608697"/>
              <a:gd name="connsiteX132" fmla="*/ 609614 w 609614"/>
              <a:gd name="connsiteY132" fmla="*/ 235637 h 608697"/>
              <a:gd name="connsiteX133" fmla="*/ 609614 w 609614"/>
              <a:gd name="connsiteY133" fmla="*/ 255242 h 608697"/>
              <a:gd name="connsiteX134" fmla="*/ 589702 w 609614"/>
              <a:gd name="connsiteY134" fmla="*/ 255242 h 608697"/>
              <a:gd name="connsiteX135" fmla="*/ 405703 w 609614"/>
              <a:gd name="connsiteY135" fmla="*/ 511681 h 608697"/>
              <a:gd name="connsiteX136" fmla="*/ 462119 w 609614"/>
              <a:gd name="connsiteY136" fmla="*/ 579242 h 608697"/>
              <a:gd name="connsiteX137" fmla="*/ 462119 w 609614"/>
              <a:gd name="connsiteY137" fmla="*/ 589091 h 608697"/>
              <a:gd name="connsiteX138" fmla="*/ 481847 w 609614"/>
              <a:gd name="connsiteY138" fmla="*/ 589091 h 608697"/>
              <a:gd name="connsiteX139" fmla="*/ 481847 w 609614"/>
              <a:gd name="connsiteY139" fmla="*/ 608697 h 608697"/>
              <a:gd name="connsiteX140" fmla="*/ 127859 w 609614"/>
              <a:gd name="connsiteY140" fmla="*/ 608697 h 608697"/>
              <a:gd name="connsiteX141" fmla="*/ 127859 w 609614"/>
              <a:gd name="connsiteY141" fmla="*/ 589091 h 608697"/>
              <a:gd name="connsiteX142" fmla="*/ 147495 w 609614"/>
              <a:gd name="connsiteY142" fmla="*/ 589091 h 608697"/>
              <a:gd name="connsiteX143" fmla="*/ 147495 w 609614"/>
              <a:gd name="connsiteY143" fmla="*/ 579242 h 608697"/>
              <a:gd name="connsiteX144" fmla="*/ 203911 w 609614"/>
              <a:gd name="connsiteY144" fmla="*/ 511681 h 608697"/>
              <a:gd name="connsiteX145" fmla="*/ 19912 w 609614"/>
              <a:gd name="connsiteY145" fmla="*/ 255242 h 608697"/>
              <a:gd name="connsiteX146" fmla="*/ 0 w 609614"/>
              <a:gd name="connsiteY146" fmla="*/ 255242 h 608697"/>
              <a:gd name="connsiteX147" fmla="*/ 0 w 609614"/>
              <a:gd name="connsiteY147" fmla="*/ 235637 h 608697"/>
              <a:gd name="connsiteX148" fmla="*/ 19635 w 609614"/>
              <a:gd name="connsiteY148" fmla="*/ 235637 h 608697"/>
              <a:gd name="connsiteX149" fmla="*/ 19635 w 609614"/>
              <a:gd name="connsiteY149" fmla="*/ 225788 h 608697"/>
              <a:gd name="connsiteX150" fmla="*/ 39363 w 609614"/>
              <a:gd name="connsiteY150" fmla="*/ 225788 h 608697"/>
              <a:gd name="connsiteX151" fmla="*/ 39363 w 609614"/>
              <a:gd name="connsiteY151" fmla="*/ 235637 h 608697"/>
              <a:gd name="connsiteX152" fmla="*/ 79094 w 609614"/>
              <a:gd name="connsiteY152" fmla="*/ 235637 h 608697"/>
              <a:gd name="connsiteX153" fmla="*/ 276460 w 609614"/>
              <a:gd name="connsiteY153" fmla="*/ 21631 h 608697"/>
              <a:gd name="connsiteX154" fmla="*/ 304853 w 609614"/>
              <a:gd name="connsiteY154" fmla="*/ 0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609614" h="608697">
                <a:moveTo>
                  <a:pt x="334339" y="549775"/>
                </a:moveTo>
                <a:lnTo>
                  <a:pt x="353956" y="549775"/>
                </a:lnTo>
                <a:lnTo>
                  <a:pt x="353956" y="569463"/>
                </a:lnTo>
                <a:lnTo>
                  <a:pt x="334339" y="569463"/>
                </a:lnTo>
                <a:close/>
                <a:moveTo>
                  <a:pt x="294963" y="549775"/>
                </a:moveTo>
                <a:lnTo>
                  <a:pt x="314651" y="549775"/>
                </a:lnTo>
                <a:lnTo>
                  <a:pt x="314651" y="569463"/>
                </a:lnTo>
                <a:lnTo>
                  <a:pt x="294963" y="569463"/>
                </a:lnTo>
                <a:close/>
                <a:moveTo>
                  <a:pt x="255588" y="549775"/>
                </a:moveTo>
                <a:lnTo>
                  <a:pt x="275346" y="549775"/>
                </a:lnTo>
                <a:lnTo>
                  <a:pt x="275346" y="569463"/>
                </a:lnTo>
                <a:lnTo>
                  <a:pt x="255588" y="569463"/>
                </a:lnTo>
                <a:close/>
                <a:moveTo>
                  <a:pt x="216356" y="530182"/>
                </a:moveTo>
                <a:cubicBezTo>
                  <a:pt x="189254" y="530182"/>
                  <a:pt x="167130" y="552181"/>
                  <a:pt x="167130" y="579242"/>
                </a:cubicBezTo>
                <a:lnTo>
                  <a:pt x="167130" y="589091"/>
                </a:lnTo>
                <a:lnTo>
                  <a:pt x="442484" y="589091"/>
                </a:lnTo>
                <a:lnTo>
                  <a:pt x="442484" y="579242"/>
                </a:lnTo>
                <a:cubicBezTo>
                  <a:pt x="442484" y="552181"/>
                  <a:pt x="420452" y="530182"/>
                  <a:pt x="393350" y="530182"/>
                </a:cubicBezTo>
                <a:close/>
                <a:moveTo>
                  <a:pt x="353987" y="353455"/>
                </a:moveTo>
                <a:cubicBezTo>
                  <a:pt x="348548" y="353455"/>
                  <a:pt x="344124" y="357873"/>
                  <a:pt x="344124" y="363304"/>
                </a:cubicBezTo>
                <a:cubicBezTo>
                  <a:pt x="344124" y="368734"/>
                  <a:pt x="348548" y="373060"/>
                  <a:pt x="353987" y="373060"/>
                </a:cubicBezTo>
                <a:cubicBezTo>
                  <a:pt x="359426" y="373060"/>
                  <a:pt x="363851" y="368734"/>
                  <a:pt x="363851" y="363304"/>
                </a:cubicBezTo>
                <a:cubicBezTo>
                  <a:pt x="363851" y="357873"/>
                  <a:pt x="359426" y="353455"/>
                  <a:pt x="353987" y="353455"/>
                </a:cubicBezTo>
                <a:close/>
                <a:moveTo>
                  <a:pt x="244196" y="319858"/>
                </a:moveTo>
                <a:lnTo>
                  <a:pt x="210825" y="353179"/>
                </a:lnTo>
                <a:cubicBezTo>
                  <a:pt x="218016" y="361923"/>
                  <a:pt x="226681" y="368918"/>
                  <a:pt x="236729" y="373981"/>
                </a:cubicBezTo>
                <a:cubicBezTo>
                  <a:pt x="258300" y="384934"/>
                  <a:pt x="284296" y="385579"/>
                  <a:pt x="310384" y="376558"/>
                </a:cubicBezTo>
                <a:cubicBezTo>
                  <a:pt x="287615" y="366893"/>
                  <a:pt x="264108" y="346920"/>
                  <a:pt x="244196" y="319858"/>
                </a:cubicBezTo>
                <a:close/>
                <a:moveTo>
                  <a:pt x="39547" y="255242"/>
                </a:moveTo>
                <a:cubicBezTo>
                  <a:pt x="44802" y="396900"/>
                  <a:pt x="161691" y="510576"/>
                  <a:pt x="304853" y="510576"/>
                </a:cubicBezTo>
                <a:cubicBezTo>
                  <a:pt x="447923" y="510576"/>
                  <a:pt x="564905" y="396900"/>
                  <a:pt x="570067" y="255242"/>
                </a:cubicBezTo>
                <a:lnTo>
                  <a:pt x="530704" y="255242"/>
                </a:lnTo>
                <a:cubicBezTo>
                  <a:pt x="525542" y="375270"/>
                  <a:pt x="426260" y="471273"/>
                  <a:pt x="304853" y="471273"/>
                </a:cubicBezTo>
                <a:cubicBezTo>
                  <a:pt x="183447" y="471273"/>
                  <a:pt x="84072" y="375270"/>
                  <a:pt x="78910" y="255242"/>
                </a:cubicBezTo>
                <a:close/>
                <a:moveTo>
                  <a:pt x="304853" y="225788"/>
                </a:moveTo>
                <a:cubicBezTo>
                  <a:pt x="293975" y="225788"/>
                  <a:pt x="285126" y="234624"/>
                  <a:pt x="285126" y="245485"/>
                </a:cubicBezTo>
                <a:cubicBezTo>
                  <a:pt x="285126" y="256255"/>
                  <a:pt x="293975" y="265091"/>
                  <a:pt x="304853" y="265091"/>
                </a:cubicBezTo>
                <a:cubicBezTo>
                  <a:pt x="315639" y="265091"/>
                  <a:pt x="324488" y="256255"/>
                  <a:pt x="324488" y="245485"/>
                </a:cubicBezTo>
                <a:cubicBezTo>
                  <a:pt x="324488" y="234624"/>
                  <a:pt x="315639" y="225788"/>
                  <a:pt x="304853" y="225788"/>
                </a:cubicBezTo>
                <a:close/>
                <a:moveTo>
                  <a:pt x="346336" y="217964"/>
                </a:moveTo>
                <a:lnTo>
                  <a:pt x="338592" y="225604"/>
                </a:lnTo>
                <a:cubicBezTo>
                  <a:pt x="342003" y="231494"/>
                  <a:pt x="344124" y="238214"/>
                  <a:pt x="344124" y="245485"/>
                </a:cubicBezTo>
                <a:cubicBezTo>
                  <a:pt x="344124" y="267116"/>
                  <a:pt x="326516" y="284697"/>
                  <a:pt x="304853" y="284697"/>
                </a:cubicBezTo>
                <a:cubicBezTo>
                  <a:pt x="297571" y="284697"/>
                  <a:pt x="290841" y="282580"/>
                  <a:pt x="284941" y="279174"/>
                </a:cubicBezTo>
                <a:lnTo>
                  <a:pt x="258208" y="305867"/>
                </a:lnTo>
                <a:cubicBezTo>
                  <a:pt x="278581" y="334125"/>
                  <a:pt x="302917" y="354467"/>
                  <a:pt x="324673" y="361002"/>
                </a:cubicBezTo>
                <a:cubicBezTo>
                  <a:pt x="325871" y="345815"/>
                  <a:pt x="338500" y="333849"/>
                  <a:pt x="353987" y="333849"/>
                </a:cubicBezTo>
                <a:cubicBezTo>
                  <a:pt x="359518" y="333849"/>
                  <a:pt x="364681" y="335414"/>
                  <a:pt x="369105" y="338083"/>
                </a:cubicBezTo>
                <a:cubicBezTo>
                  <a:pt x="369382" y="337807"/>
                  <a:pt x="369659" y="337531"/>
                  <a:pt x="369935" y="337255"/>
                </a:cubicBezTo>
                <a:cubicBezTo>
                  <a:pt x="378877" y="309181"/>
                  <a:pt x="370857" y="263618"/>
                  <a:pt x="348180" y="221369"/>
                </a:cubicBezTo>
                <a:cubicBezTo>
                  <a:pt x="347627" y="220173"/>
                  <a:pt x="346981" y="219068"/>
                  <a:pt x="346336" y="217964"/>
                </a:cubicBezTo>
                <a:close/>
                <a:moveTo>
                  <a:pt x="199118" y="217135"/>
                </a:moveTo>
                <a:cubicBezTo>
                  <a:pt x="185382" y="252205"/>
                  <a:pt x="182893" y="288655"/>
                  <a:pt x="192849" y="319766"/>
                </a:cubicBezTo>
                <a:cubicBezTo>
                  <a:pt x="194693" y="325657"/>
                  <a:pt x="196998" y="331272"/>
                  <a:pt x="199763" y="336518"/>
                </a:cubicBezTo>
                <a:lnTo>
                  <a:pt x="232949" y="303290"/>
                </a:lnTo>
                <a:cubicBezTo>
                  <a:pt x="230000" y="298596"/>
                  <a:pt x="227142" y="293717"/>
                  <a:pt x="224376" y="288655"/>
                </a:cubicBezTo>
                <a:cubicBezTo>
                  <a:pt x="211471" y="264539"/>
                  <a:pt x="202990" y="239963"/>
                  <a:pt x="199118" y="217135"/>
                </a:cubicBezTo>
                <a:close/>
                <a:moveTo>
                  <a:pt x="409943" y="154452"/>
                </a:moveTo>
                <a:lnTo>
                  <a:pt x="360717" y="203513"/>
                </a:lnTo>
                <a:cubicBezTo>
                  <a:pt x="362376" y="206366"/>
                  <a:pt x="364035" y="209127"/>
                  <a:pt x="365602" y="212073"/>
                </a:cubicBezTo>
                <a:cubicBezTo>
                  <a:pt x="383302" y="245209"/>
                  <a:pt x="392705" y="279082"/>
                  <a:pt x="393258" y="307984"/>
                </a:cubicBezTo>
                <a:cubicBezTo>
                  <a:pt x="396115" y="303474"/>
                  <a:pt x="398881" y="298872"/>
                  <a:pt x="401370" y="294085"/>
                </a:cubicBezTo>
                <a:cubicBezTo>
                  <a:pt x="423033" y="253125"/>
                  <a:pt x="428656" y="208299"/>
                  <a:pt x="416857" y="171205"/>
                </a:cubicBezTo>
                <a:cubicBezTo>
                  <a:pt x="414921" y="165222"/>
                  <a:pt x="412616" y="159607"/>
                  <a:pt x="409943" y="154452"/>
                </a:cubicBezTo>
                <a:close/>
                <a:moveTo>
                  <a:pt x="265306" y="139725"/>
                </a:moveTo>
                <a:cubicBezTo>
                  <a:pt x="264108" y="154913"/>
                  <a:pt x="251478" y="166879"/>
                  <a:pt x="235992" y="166879"/>
                </a:cubicBezTo>
                <a:cubicBezTo>
                  <a:pt x="233503" y="166879"/>
                  <a:pt x="231198" y="166510"/>
                  <a:pt x="228893" y="165958"/>
                </a:cubicBezTo>
                <a:cubicBezTo>
                  <a:pt x="224561" y="171389"/>
                  <a:pt x="220412" y="177004"/>
                  <a:pt x="216633" y="182986"/>
                </a:cubicBezTo>
                <a:cubicBezTo>
                  <a:pt x="215066" y="210232"/>
                  <a:pt x="223823" y="245946"/>
                  <a:pt x="241799" y="279358"/>
                </a:cubicBezTo>
                <a:cubicBezTo>
                  <a:pt x="243551" y="282672"/>
                  <a:pt x="245394" y="285893"/>
                  <a:pt x="247238" y="289023"/>
                </a:cubicBezTo>
                <a:lnTo>
                  <a:pt x="271022" y="265275"/>
                </a:lnTo>
                <a:cubicBezTo>
                  <a:pt x="267611" y="259476"/>
                  <a:pt x="265490" y="252757"/>
                  <a:pt x="265490" y="245485"/>
                </a:cubicBezTo>
                <a:cubicBezTo>
                  <a:pt x="265490" y="223763"/>
                  <a:pt x="283098" y="206182"/>
                  <a:pt x="304853" y="206182"/>
                </a:cubicBezTo>
                <a:cubicBezTo>
                  <a:pt x="312136" y="206182"/>
                  <a:pt x="318865" y="208299"/>
                  <a:pt x="324673" y="211705"/>
                </a:cubicBezTo>
                <a:lnTo>
                  <a:pt x="335735" y="200659"/>
                </a:lnTo>
                <a:cubicBezTo>
                  <a:pt x="314717" y="169364"/>
                  <a:pt x="288444" y="146628"/>
                  <a:pt x="265306" y="139725"/>
                </a:cubicBezTo>
                <a:close/>
                <a:moveTo>
                  <a:pt x="235992" y="127667"/>
                </a:moveTo>
                <a:cubicBezTo>
                  <a:pt x="230553" y="127667"/>
                  <a:pt x="226128" y="131993"/>
                  <a:pt x="226128" y="137424"/>
                </a:cubicBezTo>
                <a:cubicBezTo>
                  <a:pt x="226128" y="142855"/>
                  <a:pt x="230553" y="147273"/>
                  <a:pt x="235992" y="147273"/>
                </a:cubicBezTo>
                <a:cubicBezTo>
                  <a:pt x="241430" y="147273"/>
                  <a:pt x="245855" y="142855"/>
                  <a:pt x="245855" y="137424"/>
                </a:cubicBezTo>
                <a:cubicBezTo>
                  <a:pt x="245855" y="131993"/>
                  <a:pt x="241430" y="127667"/>
                  <a:pt x="235992" y="127667"/>
                </a:cubicBezTo>
                <a:close/>
                <a:moveTo>
                  <a:pt x="327427" y="108292"/>
                </a:moveTo>
                <a:cubicBezTo>
                  <a:pt x="311329" y="109488"/>
                  <a:pt x="294621" y="114689"/>
                  <a:pt x="278304" y="123709"/>
                </a:cubicBezTo>
                <a:cubicBezTo>
                  <a:pt x="303102" y="133742"/>
                  <a:pt x="328729" y="156201"/>
                  <a:pt x="349931" y="186576"/>
                </a:cubicBezTo>
                <a:lnTo>
                  <a:pt x="398881" y="137700"/>
                </a:lnTo>
                <a:cubicBezTo>
                  <a:pt x="391598" y="129048"/>
                  <a:pt x="382933" y="121960"/>
                  <a:pt x="372885" y="116898"/>
                </a:cubicBezTo>
                <a:cubicBezTo>
                  <a:pt x="359011" y="109903"/>
                  <a:pt x="343524" y="107095"/>
                  <a:pt x="327427" y="108292"/>
                </a:cubicBezTo>
                <a:close/>
                <a:moveTo>
                  <a:pt x="457879" y="106497"/>
                </a:moveTo>
                <a:lnTo>
                  <a:pt x="424324" y="140001"/>
                </a:lnTo>
                <a:cubicBezTo>
                  <a:pt x="428841" y="147733"/>
                  <a:pt x="432620" y="156109"/>
                  <a:pt x="435570" y="165222"/>
                </a:cubicBezTo>
                <a:cubicBezTo>
                  <a:pt x="449029" y="207286"/>
                  <a:pt x="442853" y="257635"/>
                  <a:pt x="418793" y="303290"/>
                </a:cubicBezTo>
                <a:cubicBezTo>
                  <a:pt x="410127" y="319582"/>
                  <a:pt x="399434" y="334493"/>
                  <a:pt x="387081" y="347840"/>
                </a:cubicBezTo>
                <a:cubicBezTo>
                  <a:pt x="385883" y="350970"/>
                  <a:pt x="384316" y="353915"/>
                  <a:pt x="382749" y="356768"/>
                </a:cubicBezTo>
                <a:cubicBezTo>
                  <a:pt x="383210" y="358885"/>
                  <a:pt x="383486" y="361002"/>
                  <a:pt x="383486" y="363304"/>
                </a:cubicBezTo>
                <a:cubicBezTo>
                  <a:pt x="383486" y="379504"/>
                  <a:pt x="370212" y="392758"/>
                  <a:pt x="353987" y="392758"/>
                </a:cubicBezTo>
                <a:cubicBezTo>
                  <a:pt x="347350" y="392758"/>
                  <a:pt x="341358" y="390457"/>
                  <a:pt x="336472" y="386775"/>
                </a:cubicBezTo>
                <a:cubicBezTo>
                  <a:pt x="316007" y="397176"/>
                  <a:pt x="295174" y="402515"/>
                  <a:pt x="275170" y="402515"/>
                </a:cubicBezTo>
                <a:cubicBezTo>
                  <a:pt x="258392" y="402515"/>
                  <a:pt x="242352" y="398833"/>
                  <a:pt x="227879" y="391470"/>
                </a:cubicBezTo>
                <a:cubicBezTo>
                  <a:pt x="215895" y="385487"/>
                  <a:pt x="205571" y="377203"/>
                  <a:pt x="196905" y="367170"/>
                </a:cubicBezTo>
                <a:lnTo>
                  <a:pt x="166208" y="397821"/>
                </a:lnTo>
                <a:cubicBezTo>
                  <a:pt x="202897" y="431141"/>
                  <a:pt x="251386" y="451667"/>
                  <a:pt x="304853" y="451667"/>
                </a:cubicBezTo>
                <a:cubicBezTo>
                  <a:pt x="418701" y="451667"/>
                  <a:pt x="511346" y="359162"/>
                  <a:pt x="511346" y="245485"/>
                </a:cubicBezTo>
                <a:cubicBezTo>
                  <a:pt x="511346" y="191915"/>
                  <a:pt x="491250" y="143131"/>
                  <a:pt x="457879" y="106497"/>
                </a:cubicBezTo>
                <a:close/>
                <a:moveTo>
                  <a:pt x="277843" y="41328"/>
                </a:moveTo>
                <a:cubicBezTo>
                  <a:pt x="174966" y="54583"/>
                  <a:pt x="98361" y="140830"/>
                  <a:pt x="98361" y="245485"/>
                </a:cubicBezTo>
                <a:cubicBezTo>
                  <a:pt x="98361" y="298780"/>
                  <a:pt x="118918" y="347288"/>
                  <a:pt x="152288" y="383922"/>
                </a:cubicBezTo>
                <a:lnTo>
                  <a:pt x="185290" y="350878"/>
                </a:lnTo>
                <a:cubicBezTo>
                  <a:pt x="180773" y="343238"/>
                  <a:pt x="176994" y="334862"/>
                  <a:pt x="174044" y="325749"/>
                </a:cubicBezTo>
                <a:cubicBezTo>
                  <a:pt x="160677" y="283592"/>
                  <a:pt x="166761" y="233243"/>
                  <a:pt x="190913" y="187681"/>
                </a:cubicBezTo>
                <a:cubicBezTo>
                  <a:pt x="192942" y="183815"/>
                  <a:pt x="195062" y="179949"/>
                  <a:pt x="197366" y="176267"/>
                </a:cubicBezTo>
                <a:cubicBezTo>
                  <a:pt x="198749" y="163933"/>
                  <a:pt x="202068" y="153072"/>
                  <a:pt x="207230" y="143959"/>
                </a:cubicBezTo>
                <a:cubicBezTo>
                  <a:pt x="206769" y="141842"/>
                  <a:pt x="206493" y="139725"/>
                  <a:pt x="206493" y="137424"/>
                </a:cubicBezTo>
                <a:cubicBezTo>
                  <a:pt x="206493" y="121224"/>
                  <a:pt x="219767" y="107969"/>
                  <a:pt x="235992" y="107969"/>
                </a:cubicBezTo>
                <a:cubicBezTo>
                  <a:pt x="243182" y="107969"/>
                  <a:pt x="249727" y="110731"/>
                  <a:pt x="254889" y="115057"/>
                </a:cubicBezTo>
                <a:cubicBezTo>
                  <a:pt x="297110" y="86155"/>
                  <a:pt x="343939" y="80264"/>
                  <a:pt x="381827" y="99409"/>
                </a:cubicBezTo>
                <a:cubicBezTo>
                  <a:pt x="393719" y="105484"/>
                  <a:pt x="404043" y="113676"/>
                  <a:pt x="412801" y="123801"/>
                </a:cubicBezTo>
                <a:lnTo>
                  <a:pt x="443959" y="92598"/>
                </a:lnTo>
                <a:cubicBezTo>
                  <a:pt x="413723" y="65260"/>
                  <a:pt x="375097" y="46851"/>
                  <a:pt x="331771" y="41328"/>
                </a:cubicBezTo>
                <a:cubicBezTo>
                  <a:pt x="327254" y="51638"/>
                  <a:pt x="316837" y="58909"/>
                  <a:pt x="304853" y="58909"/>
                </a:cubicBezTo>
                <a:cubicBezTo>
                  <a:pt x="292777" y="58909"/>
                  <a:pt x="282452" y="51638"/>
                  <a:pt x="277843" y="41328"/>
                </a:cubicBezTo>
                <a:close/>
                <a:moveTo>
                  <a:pt x="304853" y="19606"/>
                </a:moveTo>
                <a:cubicBezTo>
                  <a:pt x="299414" y="19606"/>
                  <a:pt x="294989" y="24024"/>
                  <a:pt x="294989" y="29455"/>
                </a:cubicBezTo>
                <a:cubicBezTo>
                  <a:pt x="294989" y="34885"/>
                  <a:pt x="299414" y="39303"/>
                  <a:pt x="304853" y="39303"/>
                </a:cubicBezTo>
                <a:cubicBezTo>
                  <a:pt x="310292" y="39303"/>
                  <a:pt x="314625" y="34885"/>
                  <a:pt x="314625" y="29455"/>
                </a:cubicBezTo>
                <a:cubicBezTo>
                  <a:pt x="314625" y="24024"/>
                  <a:pt x="310292" y="19606"/>
                  <a:pt x="304853" y="19606"/>
                </a:cubicBezTo>
                <a:close/>
                <a:moveTo>
                  <a:pt x="304853" y="0"/>
                </a:moveTo>
                <a:cubicBezTo>
                  <a:pt x="318404" y="0"/>
                  <a:pt x="329743" y="9205"/>
                  <a:pt x="333154" y="21631"/>
                </a:cubicBezTo>
                <a:cubicBezTo>
                  <a:pt x="443129" y="35345"/>
                  <a:pt x="525819" y="125090"/>
                  <a:pt x="530520" y="235637"/>
                </a:cubicBezTo>
                <a:lnTo>
                  <a:pt x="570344" y="235637"/>
                </a:lnTo>
                <a:lnTo>
                  <a:pt x="570344" y="216031"/>
                </a:lnTo>
                <a:lnTo>
                  <a:pt x="589979" y="216031"/>
                </a:lnTo>
                <a:lnTo>
                  <a:pt x="589979" y="235637"/>
                </a:lnTo>
                <a:lnTo>
                  <a:pt x="609614" y="235637"/>
                </a:lnTo>
                <a:lnTo>
                  <a:pt x="609614" y="255242"/>
                </a:lnTo>
                <a:lnTo>
                  <a:pt x="589702" y="255242"/>
                </a:lnTo>
                <a:cubicBezTo>
                  <a:pt x="585738" y="372600"/>
                  <a:pt x="510332" y="472009"/>
                  <a:pt x="405703" y="511681"/>
                </a:cubicBezTo>
                <a:cubicBezTo>
                  <a:pt x="437783" y="517572"/>
                  <a:pt x="462119" y="545646"/>
                  <a:pt x="462119" y="579242"/>
                </a:cubicBezTo>
                <a:lnTo>
                  <a:pt x="462119" y="589091"/>
                </a:lnTo>
                <a:lnTo>
                  <a:pt x="481847" y="589091"/>
                </a:lnTo>
                <a:lnTo>
                  <a:pt x="481847" y="608697"/>
                </a:lnTo>
                <a:lnTo>
                  <a:pt x="127859" y="608697"/>
                </a:lnTo>
                <a:lnTo>
                  <a:pt x="127859" y="589091"/>
                </a:lnTo>
                <a:lnTo>
                  <a:pt x="147495" y="589091"/>
                </a:lnTo>
                <a:lnTo>
                  <a:pt x="147495" y="579242"/>
                </a:lnTo>
                <a:cubicBezTo>
                  <a:pt x="147495" y="545646"/>
                  <a:pt x="171924" y="517572"/>
                  <a:pt x="203911" y="511681"/>
                </a:cubicBezTo>
                <a:cubicBezTo>
                  <a:pt x="99282" y="472009"/>
                  <a:pt x="23968" y="372600"/>
                  <a:pt x="19912" y="255242"/>
                </a:cubicBezTo>
                <a:lnTo>
                  <a:pt x="0" y="255242"/>
                </a:lnTo>
                <a:lnTo>
                  <a:pt x="0" y="235637"/>
                </a:lnTo>
                <a:lnTo>
                  <a:pt x="19635" y="235637"/>
                </a:lnTo>
                <a:lnTo>
                  <a:pt x="19635" y="225788"/>
                </a:lnTo>
                <a:lnTo>
                  <a:pt x="39363" y="225788"/>
                </a:lnTo>
                <a:lnTo>
                  <a:pt x="39363" y="235637"/>
                </a:lnTo>
                <a:lnTo>
                  <a:pt x="79094" y="235637"/>
                </a:lnTo>
                <a:cubicBezTo>
                  <a:pt x="83795" y="125090"/>
                  <a:pt x="166485" y="35345"/>
                  <a:pt x="276460" y="21631"/>
                </a:cubicBezTo>
                <a:cubicBezTo>
                  <a:pt x="279963" y="9205"/>
                  <a:pt x="291302" y="0"/>
                  <a:pt x="3048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7.40741E-7 L 0.1108 7.40741E-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7.40741E-7 L 2.91667E-6 7.40741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3981 L -3.54167E-6 0.14815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49333" decel="50667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0.03981 L -3.54167E-6 -4.07407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49333" decel="50667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11823 0.10347 L 5.55112E-17 -1.11111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11" y="-518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31107 0.32986 L 1.45833E-6 -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7" y="-1650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4232 -7.40741E-7 L 1.45833E-6 -7.40741E-7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5" presetClass="path" presetSubtype="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4232 -7.40741E-7 L 1.45833E-6 -7.40741E-7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path" presetSubtype="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4232 -7.40741E-7 L 1.45833E-6 -7.40741E-7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5" presetClass="path" presetSubtype="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4232 -7.40741E-7 L 1.45833E-6 -7.40741E-7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4232 -1.11111E-6 L 3.54167E-6 -1.11111E-6 " pathEditMode="relative" rAng="0" ptsTypes="AA">
                                      <p:cBhvr>
                                        <p:cTn id="6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4232 -3.7037E-6 L 1.11022E-16 -3.7037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2" grpId="2" animBg="1"/>
      <p:bldP spid="35" grpId="0" animBg="1"/>
      <p:bldP spid="35" grpId="1" animBg="1"/>
      <p:bldP spid="38" grpId="0"/>
      <p:bldP spid="38" grpId="1"/>
      <p:bldP spid="43" grpId="0" animBg="1"/>
      <p:bldP spid="43" grpId="1" animBg="1"/>
      <p:bldP spid="46" grpId="0" animBg="1"/>
      <p:bldP spid="46" grpId="2" animBg="1"/>
      <p:bldP spid="37" grpId="0"/>
      <p:bldP spid="37" grpId="1"/>
      <p:bldP spid="39" grpId="0"/>
      <p:bldP spid="39" grpId="1"/>
      <p:bldP spid="54" grpId="0"/>
      <p:bldP spid="55" grpId="0"/>
      <p:bldP spid="56" grpId="0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8" grpId="1"/>
      <p:bldP spid="68" grpId="2"/>
    </p:bldLst>
  </p:timing>
</p:sld>
</file>

<file path=ppt/theme/theme1.xml><?xml version="1.0" encoding="utf-8"?>
<a:theme xmlns:a="http://schemas.openxmlformats.org/drawingml/2006/main" name="Office 主题">
  <a:themeElements>
    <a:clrScheme name="红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1111"/>
      </a:accent1>
      <a:accent2>
        <a:srgbClr val="CE2B3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ca Majora 2 Heavy">
      <a:majorFont>
        <a:latin typeface="Arca Majora 2 Heavy"/>
        <a:ea typeface="华文细黑"/>
        <a:cs typeface=""/>
      </a:majorFont>
      <a:minorFont>
        <a:latin typeface="ITC Avant Garde Std XLt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e7d195523061f1c0d3ba7f298e59d031c9c3f97027ed136f882110EF8F17BAD1F2C348D17C7856EF46CB4678CC9E44EE1ABA681E3133328A7B4D22AAF822B2429426B2355AA8CC4431B8568D2CF3B73A96BBEC1D6ED9A296B43765507A3E7CF5D1CA7E8172631B7DC4BDD6EDD9C905DDE509891D9B10512B757EAF468629A66A40406F5054747F5B</_7b1dac89e7d195523061f1c0316ecb71>
</e7d195523061f1c0>
</file>

<file path=customXml/itemProps1.xml><?xml version="1.0" encoding="utf-8"?>
<ds:datastoreItem xmlns:ds="http://schemas.openxmlformats.org/officeDocument/2006/customXml" ds:itemID="{41ABF76B-D13D-4DE2-A587-978DF418065B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8327</TotalTime>
  <Words>649</Words>
  <Application>Microsoft Office PowerPoint</Application>
  <PresentationFormat>宽屏</PresentationFormat>
  <Paragraphs>259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Arca Majora 2 Heavy</vt:lpstr>
      <vt:lpstr>ITC Avant Garde Std XLt</vt:lpstr>
      <vt:lpstr>华文细黑</vt:lpstr>
      <vt:lpstr>明兰</vt:lpstr>
      <vt:lpstr>微软雅黑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晖 Tommy</cp:lastModifiedBy>
  <cp:revision>514</cp:revision>
  <dcterms:created xsi:type="dcterms:W3CDTF">2017-08-05T01:53:58Z</dcterms:created>
  <dcterms:modified xsi:type="dcterms:W3CDTF">2022-11-03T00:34:42Z</dcterms:modified>
</cp:coreProperties>
</file>